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57" r:id="rId2"/>
    <p:sldId id="802" r:id="rId3"/>
    <p:sldId id="695" r:id="rId4"/>
    <p:sldId id="259" r:id="rId5"/>
    <p:sldId id="261" r:id="rId6"/>
    <p:sldId id="733" r:id="rId7"/>
    <p:sldId id="262" r:id="rId8"/>
    <p:sldId id="787" r:id="rId9"/>
    <p:sldId id="271" r:id="rId10"/>
    <p:sldId id="790" r:id="rId11"/>
    <p:sldId id="797" r:id="rId12"/>
    <p:sldId id="729" r:id="rId13"/>
    <p:sldId id="776" r:id="rId14"/>
    <p:sldId id="801" r:id="rId15"/>
    <p:sldId id="793" r:id="rId16"/>
    <p:sldId id="800" r:id="rId17"/>
    <p:sldId id="804" r:id="rId18"/>
    <p:sldId id="788" r:id="rId19"/>
    <p:sldId id="678" r:id="rId20"/>
    <p:sldId id="276" r:id="rId21"/>
    <p:sldId id="362" r:id="rId22"/>
    <p:sldId id="279" r:id="rId23"/>
    <p:sldId id="748" r:id="rId24"/>
    <p:sldId id="796" r:id="rId25"/>
    <p:sldId id="280" r:id="rId26"/>
    <p:sldId id="624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Gilroy ExtraBold" panose="00000900000000000000" charset="-52"/>
      <p:bold r:id="rId37"/>
    </p:embeddedFont>
    <p:embeddedFont>
      <p:font typeface="Gilroy Bold" panose="00000800000000000000" charset="-52"/>
      <p:bold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Montserrat" panose="020B060402020202020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17" userDrawn="1">
          <p15:clr>
            <a:srgbClr val="A4A3A4"/>
          </p15:clr>
        </p15:guide>
        <p15:guide id="2" orient="horz" pos="459" userDrawn="1">
          <p15:clr>
            <a:srgbClr val="A4A3A4"/>
          </p15:clr>
        </p15:guide>
        <p15:guide id="3" orient="horz" pos="514" userDrawn="1">
          <p15:clr>
            <a:srgbClr val="A4A3A4"/>
          </p15:clr>
        </p15:guide>
        <p15:guide id="4" orient="horz" pos="1026" userDrawn="1">
          <p15:clr>
            <a:srgbClr val="A4A3A4"/>
          </p15:clr>
        </p15:guide>
        <p15:guide id="5" pos="1450" userDrawn="1">
          <p15:clr>
            <a:srgbClr val="A4A3A4"/>
          </p15:clr>
        </p15:guide>
        <p15:guide id="6" pos="7151" userDrawn="1">
          <p15:clr>
            <a:srgbClr val="A4A3A4"/>
          </p15:clr>
        </p15:guide>
        <p15:guide id="7" orient="horz" pos="3748" userDrawn="1">
          <p15:clr>
            <a:srgbClr val="A4A3A4"/>
          </p15:clr>
        </p15:guide>
        <p15:guide id="8" pos="563" userDrawn="1">
          <p15:clr>
            <a:srgbClr val="A4A3A4"/>
          </p15:clr>
        </p15:guide>
        <p15:guide id="9" pos="2897" userDrawn="1">
          <p15:clr>
            <a:srgbClr val="A4A3A4"/>
          </p15:clr>
        </p15:guide>
        <p15:guide id="10" orient="horz" pos="2251" userDrawn="1">
          <p15:clr>
            <a:srgbClr val="A4A3A4"/>
          </p15:clr>
        </p15:guide>
        <p15:guide id="12" orient="horz" pos="1185" userDrawn="1">
          <p15:clr>
            <a:srgbClr val="A4A3A4"/>
          </p15:clr>
        </p15:guide>
        <p15:guide id="13" orient="horz" pos="39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72E4CB"/>
    <a:srgbClr val="5AD8F2"/>
    <a:srgbClr val="AEE8C6"/>
    <a:srgbClr val="757575"/>
    <a:srgbClr val="AEE8C7"/>
    <a:srgbClr val="96BADB"/>
    <a:srgbClr val="B5EBCD"/>
    <a:srgbClr val="3070A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35" autoAdjust="0"/>
    <p:restoredTop sz="94580"/>
  </p:normalViewPr>
  <p:slideViewPr>
    <p:cSldViewPr snapToGrid="0">
      <p:cViewPr varScale="1">
        <p:scale>
          <a:sx n="122" d="100"/>
          <a:sy n="122" d="100"/>
        </p:scale>
        <p:origin x="96" y="96"/>
      </p:cViewPr>
      <p:guideLst>
        <p:guide pos="3817"/>
        <p:guide orient="horz" pos="459"/>
        <p:guide orient="horz" pos="514"/>
        <p:guide orient="horz" pos="1026"/>
        <p:guide pos="1450"/>
        <p:guide pos="7151"/>
        <p:guide orient="horz" pos="3748"/>
        <p:guide pos="563"/>
        <p:guide pos="2897"/>
        <p:guide orient="horz" pos="2251"/>
        <p:guide orient="horz" pos="1185"/>
        <p:guide orient="horz" pos="39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C96C6B-D84F-AD45-9B6F-675A7013B46A}" type="doc">
      <dgm:prSet loTypeId="urn:microsoft.com/office/officeart/2005/8/layout/hierarchy4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BA3259-49F7-E844-AB17-6A5E84DA34BF}">
      <dgm:prSet phldrT="[Text]" custT="1"/>
      <dgm:spPr>
        <a:solidFill>
          <a:srgbClr val="5ACBBD"/>
        </a:solidFill>
        <a:ln>
          <a:noFill/>
        </a:ln>
      </dgm:spPr>
      <dgm:t>
        <a:bodyPr/>
        <a:lstStyle/>
        <a:p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>Департамент 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1" dirty="0" err="1">
              <a:latin typeface="Arial" panose="020B0604020202020204" pitchFamily="34" charset="0"/>
              <a:cs typeface="Arial" panose="020B0604020202020204" pitchFamily="34" charset="0"/>
            </a:rPr>
            <a:t>інформаційно-комунікаційних</a:t>
          </a:r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latin typeface="Arial" panose="020B0604020202020204" pitchFamily="34" charset="0"/>
              <a:cs typeface="Arial" panose="020B0604020202020204" pitchFamily="34" charset="0"/>
            </a:rPr>
            <a:t>технологій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5336EA-B4C4-FB48-B543-F3DEA097BDAB}" type="parTrans" cxnId="{2730406B-1A9C-1B4C-A40B-0A4128F92DF1}">
      <dgm:prSet/>
      <dgm:spPr/>
      <dgm:t>
        <a:bodyPr/>
        <a:lstStyle/>
        <a:p>
          <a:endParaRPr lang="en-US"/>
        </a:p>
      </dgm:t>
    </dgm:pt>
    <dgm:pt modelId="{0728EAA8-EBE8-4F4B-90D3-F126C91121CD}" type="sibTrans" cxnId="{2730406B-1A9C-1B4C-A40B-0A4128F92DF1}">
      <dgm:prSet/>
      <dgm:spPr/>
      <dgm:t>
        <a:bodyPr/>
        <a:lstStyle/>
        <a:p>
          <a:endParaRPr lang="en-US"/>
        </a:p>
      </dgm:t>
    </dgm:pt>
    <dgm:pt modelId="{86286128-3E27-B84A-A290-8DA1FC6196A2}">
      <dgm:prSet phldrT="[Text]" custT="1"/>
      <dgm:spPr>
        <a:solidFill>
          <a:srgbClr val="5ACBBD"/>
        </a:solidFill>
        <a:ln>
          <a:noFill/>
        </a:ln>
      </dgm:spPr>
      <dgm:t>
        <a:bodyPr/>
        <a:lstStyle/>
        <a:p>
          <a:pPr algn="ctr"/>
          <a:r>
            <a:rPr lang="uk-UA" sz="1000" dirty="0">
              <a:latin typeface="Arial" panose="020B0604020202020204" pitchFamily="34" charset="0"/>
              <a:cs typeface="Arial" panose="020B0604020202020204" pitchFamily="34" charset="0"/>
            </a:rPr>
            <a:t>КП «ГІОЦ»</a:t>
          </a:r>
          <a:endParaRPr lang="en-US" sz="10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uk-UA" sz="1000" noProof="0" dirty="0">
              <a:latin typeface="Arial" panose="020B0604020202020204" pitchFamily="34" charset="0"/>
              <a:cs typeface="Arial" panose="020B0604020202020204" pitchFamily="34" charset="0"/>
            </a:rPr>
            <a:t>(Штат: 201 </a:t>
          </a:r>
          <a:r>
            <a:rPr lang="uk-UA" sz="1000" noProof="0" dirty="0" err="1">
              <a:latin typeface="Arial" panose="020B0604020202020204" pitchFamily="34" charset="0"/>
              <a:cs typeface="Arial" panose="020B0604020202020204" pitchFamily="34" charset="0"/>
            </a:rPr>
            <a:t>чол</a:t>
          </a:r>
          <a:r>
            <a:rPr lang="uk-UA" sz="1000" noProof="0" dirty="0">
              <a:latin typeface="Arial" panose="020B0604020202020204" pitchFamily="34" charset="0"/>
              <a:cs typeface="Arial" panose="020B0604020202020204" pitchFamily="34" charset="0"/>
            </a:rPr>
            <a:t>., 63 – адміністративний персонал))</a:t>
          </a:r>
        </a:p>
      </dgm:t>
    </dgm:pt>
    <dgm:pt modelId="{26D75B99-BA1A-8F48-A7DF-04E890D6836E}" type="parTrans" cxnId="{0BB3B725-70C3-A64F-8E9C-E769719AC1C5}">
      <dgm:prSet/>
      <dgm:spPr/>
      <dgm:t>
        <a:bodyPr/>
        <a:lstStyle/>
        <a:p>
          <a:endParaRPr lang="en-US"/>
        </a:p>
      </dgm:t>
    </dgm:pt>
    <dgm:pt modelId="{55BB90B2-F212-C94B-BCFF-5A17A536547A}" type="sibTrans" cxnId="{0BB3B725-70C3-A64F-8E9C-E769719AC1C5}">
      <dgm:prSet/>
      <dgm:spPr/>
      <dgm:t>
        <a:bodyPr/>
        <a:lstStyle/>
        <a:p>
          <a:endParaRPr lang="en-US"/>
        </a:p>
      </dgm:t>
    </dgm:pt>
    <dgm:pt modelId="{BFFF635D-A2FC-7C4A-A241-DABF51AD51AE}">
      <dgm:prSet phldrT="[Text]" custT="1"/>
      <dgm:spPr>
        <a:solidFill>
          <a:srgbClr val="5ACBBD"/>
        </a:solidFill>
        <a:ln>
          <a:noFill/>
        </a:ln>
      </dgm:spPr>
      <dgm:t>
        <a:bodyPr/>
        <a:lstStyle/>
        <a:p>
          <a:pPr algn="ctr"/>
          <a:r>
            <a:rPr lang="uk-UA" sz="1000" noProof="0" dirty="0">
              <a:latin typeface="Arial" panose="020B0604020202020204" pitchFamily="34" charset="0"/>
              <a:cs typeface="Arial" panose="020B0604020202020204" pitchFamily="34" charset="0"/>
            </a:rPr>
            <a:t>КП «Інформатика» (Штат </a:t>
          </a:r>
          <a:r>
            <a:rPr lang="en-US" sz="1000" noProof="0" dirty="0">
              <a:latin typeface="Arial" panose="020B0604020202020204" pitchFamily="34" charset="0"/>
              <a:cs typeface="Arial" panose="020B0604020202020204" pitchFamily="34" charset="0"/>
            </a:rPr>
            <a:t>62</a:t>
          </a:r>
          <a:r>
            <a:rPr lang="uk-UA" sz="10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1000" noProof="0" dirty="0" err="1">
              <a:latin typeface="Arial" panose="020B0604020202020204" pitchFamily="34" charset="0"/>
              <a:cs typeface="Arial" panose="020B0604020202020204" pitchFamily="34" charset="0"/>
            </a:rPr>
            <a:t>чол</a:t>
          </a:r>
          <a:r>
            <a:rPr lang="uk-UA" sz="1000" noProof="0" dirty="0">
              <a:latin typeface="Arial" panose="020B0604020202020204" pitchFamily="34" charset="0"/>
              <a:cs typeface="Arial" panose="020B0604020202020204" pitchFamily="34" charset="0"/>
            </a:rPr>
            <a:t>., (</a:t>
          </a:r>
          <a:r>
            <a:rPr lang="en-US" sz="1000" noProof="0" dirty="0">
              <a:latin typeface="Arial" panose="020B0604020202020204" pitchFamily="34" charset="0"/>
              <a:cs typeface="Arial" panose="020B0604020202020204" pitchFamily="34" charset="0"/>
            </a:rPr>
            <a:t>24</a:t>
          </a:r>
          <a:r>
            <a:rPr lang="uk-UA" sz="1000" noProof="0" dirty="0">
              <a:latin typeface="Arial" panose="020B0604020202020204" pitchFamily="34" charset="0"/>
              <a:cs typeface="Arial" panose="020B0604020202020204" pitchFamily="34" charset="0"/>
            </a:rPr>
            <a:t> – адміністративний персонал))</a:t>
          </a:r>
          <a:endParaRPr lang="uk-UA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BE42CD-AA82-9142-A80C-599BB064673E}" type="parTrans" cxnId="{82FE508E-2D6D-5548-860C-408C9568297B}">
      <dgm:prSet/>
      <dgm:spPr/>
      <dgm:t>
        <a:bodyPr/>
        <a:lstStyle/>
        <a:p>
          <a:endParaRPr lang="en-US"/>
        </a:p>
      </dgm:t>
    </dgm:pt>
    <dgm:pt modelId="{8F6076D8-9A90-D643-9CF6-A8AA12C2F935}" type="sibTrans" cxnId="{82FE508E-2D6D-5548-860C-408C9568297B}">
      <dgm:prSet/>
      <dgm:spPr/>
      <dgm:t>
        <a:bodyPr/>
        <a:lstStyle/>
        <a:p>
          <a:endParaRPr lang="en-US"/>
        </a:p>
      </dgm:t>
    </dgm:pt>
    <dgm:pt modelId="{2FFA4E8C-0F46-4F29-959A-62301453A693}">
      <dgm:prSet phldrT="[Text]" custT="1"/>
      <dgm:spPr>
        <a:solidFill>
          <a:srgbClr val="5ACBBD"/>
        </a:solidFill>
        <a:ln>
          <a:noFill/>
        </a:ln>
      </dgm:spPr>
      <dgm:t>
        <a:bodyPr/>
        <a:lstStyle/>
        <a:p>
          <a:pPr algn="ctr"/>
          <a:r>
            <a:rPr lang="uk-UA" sz="1000" noProof="0" dirty="0">
              <a:latin typeface="Arial" panose="020B0604020202020204" pitchFamily="34" charset="0"/>
              <a:cs typeface="Arial" panose="020B0604020202020204" pitchFamily="34" charset="0"/>
            </a:rPr>
            <a:t>- Обслуговування платежів</a:t>
          </a:r>
        </a:p>
        <a:p>
          <a:pPr algn="ctr"/>
          <a:r>
            <a:rPr lang="uk-UA" sz="1000" noProof="0" dirty="0">
              <a:latin typeface="Arial" panose="020B0604020202020204" pitchFamily="34" charset="0"/>
              <a:cs typeface="Arial" panose="020B0604020202020204" pitchFamily="34" charset="0"/>
            </a:rPr>
            <a:t>- Впровадження та супроводження інформаційних систем</a:t>
          </a:r>
        </a:p>
        <a:p>
          <a:pPr algn="ctr"/>
          <a:endParaRPr lang="uk-UA" sz="10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C055F3-389E-47A1-9C0F-779B6E739CE0}" type="parTrans" cxnId="{CE54AEE7-C86C-4C85-988C-56DE62EC4FA7}">
      <dgm:prSet/>
      <dgm:spPr/>
      <dgm:t>
        <a:bodyPr/>
        <a:lstStyle/>
        <a:p>
          <a:endParaRPr lang="ru-RU"/>
        </a:p>
      </dgm:t>
    </dgm:pt>
    <dgm:pt modelId="{70CC3EB1-D009-40DE-93FC-48DF0C793D3F}" type="sibTrans" cxnId="{CE54AEE7-C86C-4C85-988C-56DE62EC4FA7}">
      <dgm:prSet/>
      <dgm:spPr/>
      <dgm:t>
        <a:bodyPr/>
        <a:lstStyle/>
        <a:p>
          <a:endParaRPr lang="ru-RU"/>
        </a:p>
      </dgm:t>
    </dgm:pt>
    <dgm:pt modelId="{AF00B17D-CF46-4DBA-B9B9-DF2D58EDE093}">
      <dgm:prSet phldrT="[Text]" custT="1"/>
      <dgm:spPr>
        <a:solidFill>
          <a:srgbClr val="5ACBBD"/>
        </a:solidFill>
        <a:ln>
          <a:noFill/>
        </a:ln>
      </dgm:spPr>
      <dgm:t>
        <a:bodyPr/>
        <a:lstStyle/>
        <a:p>
          <a:pPr algn="ctr"/>
          <a:r>
            <a:rPr lang="uk-UA" sz="1000" dirty="0">
              <a:latin typeface="Arial" panose="020B0604020202020204" pitchFamily="34" charset="0"/>
              <a:cs typeface="Arial" panose="020B0604020202020204" pitchFamily="34" charset="0"/>
            </a:rPr>
            <a:t>- Міський Дата-центр</a:t>
          </a:r>
        </a:p>
        <a:p>
          <a:pPr algn="ctr"/>
          <a:r>
            <a:rPr lang="uk-UA" sz="1000" dirty="0">
              <a:latin typeface="Arial" panose="020B0604020202020204" pitchFamily="34" charset="0"/>
              <a:cs typeface="Arial" panose="020B0604020202020204" pitchFamily="34" charset="0"/>
            </a:rPr>
            <a:t>- Міська система відеоспостереження</a:t>
          </a:r>
        </a:p>
        <a:p>
          <a:pPr algn="ctr"/>
          <a:r>
            <a:rPr lang="uk-UA" sz="1000" dirty="0">
              <a:latin typeface="Arial" panose="020B0604020202020204" pitchFamily="34" charset="0"/>
              <a:cs typeface="Arial" panose="020B0604020202020204" pitchFamily="34" charset="0"/>
            </a:rPr>
            <a:t>- Система оповіщення</a:t>
          </a:r>
        </a:p>
      </dgm:t>
    </dgm:pt>
    <dgm:pt modelId="{0CF22561-460B-43E6-B5D5-8A9FB958BBAE}" type="parTrans" cxnId="{B29E0268-DE91-46A9-BB3D-1917ED8C470C}">
      <dgm:prSet/>
      <dgm:spPr/>
      <dgm:t>
        <a:bodyPr/>
        <a:lstStyle/>
        <a:p>
          <a:endParaRPr lang="ru-RU"/>
        </a:p>
      </dgm:t>
    </dgm:pt>
    <dgm:pt modelId="{BEEC3BDA-822D-4306-A348-59E3F4B2CFDF}" type="sibTrans" cxnId="{B29E0268-DE91-46A9-BB3D-1917ED8C470C}">
      <dgm:prSet/>
      <dgm:spPr/>
      <dgm:t>
        <a:bodyPr/>
        <a:lstStyle/>
        <a:p>
          <a:endParaRPr lang="ru-RU"/>
        </a:p>
      </dgm:t>
    </dgm:pt>
    <dgm:pt modelId="{7248D8D7-EBEB-4E71-83A8-5C4C9195C77B}">
      <dgm:prSet custT="1"/>
      <dgm:spPr>
        <a:solidFill>
          <a:srgbClr val="5ACBBD"/>
        </a:solidFill>
        <a:ln>
          <a:noFill/>
        </a:ln>
      </dgm:spPr>
      <dgm:t>
        <a:bodyPr/>
        <a:lstStyle/>
        <a:p>
          <a:pPr algn="ctr"/>
          <a:r>
            <a:rPr lang="uk-UA" sz="1000" noProof="0" dirty="0">
              <a:latin typeface="Arial" panose="020B0604020202020204" pitchFamily="34" charset="0"/>
              <a:cs typeface="Arial" panose="020B0604020202020204" pitchFamily="34" charset="0"/>
            </a:rPr>
            <a:t>СКП «</a:t>
          </a:r>
          <a:r>
            <a:rPr lang="uk-UA" sz="1000" noProof="0" dirty="0" err="1">
              <a:latin typeface="Arial" panose="020B0604020202020204" pitchFamily="34" charset="0"/>
              <a:cs typeface="Arial" panose="020B0604020202020204" pitchFamily="34" charset="0"/>
            </a:rPr>
            <a:t>Київтелесервіс</a:t>
          </a:r>
          <a:r>
            <a:rPr lang="uk-UA" sz="1000" noProof="0" dirty="0">
              <a:latin typeface="Arial" panose="020B0604020202020204" pitchFamily="34" charset="0"/>
              <a:cs typeface="Arial" panose="020B0604020202020204" pitchFamily="34" charset="0"/>
            </a:rPr>
            <a:t>» (Штат: 72 </a:t>
          </a:r>
          <a:r>
            <a:rPr lang="uk-UA" sz="1000" noProof="0" dirty="0" err="1">
              <a:latin typeface="Arial" panose="020B0604020202020204" pitchFamily="34" charset="0"/>
              <a:cs typeface="Arial" panose="020B0604020202020204" pitchFamily="34" charset="0"/>
            </a:rPr>
            <a:t>чол</a:t>
          </a:r>
          <a:r>
            <a:rPr lang="uk-UA" sz="1000" noProof="0" dirty="0">
              <a:latin typeface="Arial" panose="020B0604020202020204" pitchFamily="34" charset="0"/>
              <a:cs typeface="Arial" panose="020B0604020202020204" pitchFamily="34" charset="0"/>
            </a:rPr>
            <a:t>. (25 – адміністративний персонал))</a:t>
          </a:r>
        </a:p>
      </dgm:t>
    </dgm:pt>
    <dgm:pt modelId="{24687BC3-681C-4969-AC14-F130B9EF8ACA}" type="parTrans" cxnId="{592F1386-C97C-4408-AB62-40827811DB36}">
      <dgm:prSet/>
      <dgm:spPr/>
      <dgm:t>
        <a:bodyPr/>
        <a:lstStyle/>
        <a:p>
          <a:endParaRPr lang="uk-UA"/>
        </a:p>
      </dgm:t>
    </dgm:pt>
    <dgm:pt modelId="{A0A2D909-3783-4335-A157-B6FAA9D74949}" type="sibTrans" cxnId="{592F1386-C97C-4408-AB62-40827811DB36}">
      <dgm:prSet/>
      <dgm:spPr/>
      <dgm:t>
        <a:bodyPr/>
        <a:lstStyle/>
        <a:p>
          <a:endParaRPr lang="uk-UA"/>
        </a:p>
      </dgm:t>
    </dgm:pt>
    <dgm:pt modelId="{97DBA646-A99F-4981-88D0-72D310564C31}">
      <dgm:prSet custT="1"/>
      <dgm:spPr>
        <a:solidFill>
          <a:srgbClr val="5ACBBD"/>
        </a:solidFill>
        <a:ln>
          <a:noFill/>
        </a:ln>
      </dgm:spPr>
      <dgm:t>
        <a:bodyPr/>
        <a:lstStyle/>
        <a:p>
          <a:pPr algn="ctr"/>
          <a:r>
            <a:rPr lang="uk-UA" sz="1000" dirty="0">
              <a:latin typeface="Arial" panose="020B0604020202020204" pitchFamily="34" charset="0"/>
              <a:cs typeface="Arial" panose="020B0604020202020204" pitchFamily="34" charset="0"/>
            </a:rPr>
            <a:t>- Мережева інфраструктура</a:t>
          </a:r>
        </a:p>
        <a:p>
          <a:pPr algn="ctr"/>
          <a:r>
            <a:rPr lang="uk-UA" sz="1000" dirty="0">
              <a:latin typeface="Arial" panose="020B0604020202020204" pitchFamily="34" charset="0"/>
              <a:cs typeface="Arial" panose="020B0604020202020204" pitchFamily="34" charset="0"/>
            </a:rPr>
            <a:t>- Телефонія</a:t>
          </a:r>
        </a:p>
        <a:p>
          <a:pPr algn="ctr"/>
          <a:r>
            <a:rPr lang="uk-UA" sz="1000" dirty="0">
              <a:latin typeface="Arial" panose="020B0604020202020204" pitchFamily="34" charset="0"/>
              <a:cs typeface="Arial" panose="020B0604020202020204" pitchFamily="34" charset="0"/>
            </a:rPr>
            <a:t>Захист інформації</a:t>
          </a:r>
        </a:p>
      </dgm:t>
    </dgm:pt>
    <dgm:pt modelId="{C026C271-C930-4615-B711-0691FD931EB7}" type="parTrans" cxnId="{96D37068-E3FA-426E-BEB6-FD02A353C523}">
      <dgm:prSet/>
      <dgm:spPr/>
      <dgm:t>
        <a:bodyPr/>
        <a:lstStyle/>
        <a:p>
          <a:endParaRPr lang="uk-UA"/>
        </a:p>
      </dgm:t>
    </dgm:pt>
    <dgm:pt modelId="{620FF4B8-D209-4E3A-998A-A4FADB9DC57D}" type="sibTrans" cxnId="{96D37068-E3FA-426E-BEB6-FD02A353C523}">
      <dgm:prSet/>
      <dgm:spPr/>
      <dgm:t>
        <a:bodyPr/>
        <a:lstStyle/>
        <a:p>
          <a:endParaRPr lang="uk-UA"/>
        </a:p>
      </dgm:t>
    </dgm:pt>
    <dgm:pt modelId="{BFDAF7E8-7CFF-47F2-902C-39B50B5529EE}" type="pres">
      <dgm:prSet presAssocID="{7CC96C6B-D84F-AD45-9B6F-675A7013B46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38D4685-56A7-4234-9C39-D394F761DD04}" type="pres">
      <dgm:prSet presAssocID="{8FBA3259-49F7-E844-AB17-6A5E84DA34BF}" presName="vertOne" presStyleCnt="0"/>
      <dgm:spPr/>
    </dgm:pt>
    <dgm:pt modelId="{781E3290-6C0B-4B7A-BFE6-44DCFD18DFB0}" type="pres">
      <dgm:prSet presAssocID="{8FBA3259-49F7-E844-AB17-6A5E84DA34BF}" presName="txOne" presStyleLbl="node0" presStyleIdx="0" presStyleCnt="1" custLinFactY="-24714" custLinFactNeighborX="-48687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13A30C9-9EDB-46D5-81F0-1B764E16E950}" type="pres">
      <dgm:prSet presAssocID="{8FBA3259-49F7-E844-AB17-6A5E84DA34BF}" presName="parTransOne" presStyleCnt="0"/>
      <dgm:spPr/>
    </dgm:pt>
    <dgm:pt modelId="{8D523AED-7BA6-4ECE-923E-4A71C49A3715}" type="pres">
      <dgm:prSet presAssocID="{8FBA3259-49F7-E844-AB17-6A5E84DA34BF}" presName="horzOne" presStyleCnt="0"/>
      <dgm:spPr/>
    </dgm:pt>
    <dgm:pt modelId="{6906D83C-2D5B-4D88-8713-3DA3E2A0ADFB}" type="pres">
      <dgm:prSet presAssocID="{86286128-3E27-B84A-A290-8DA1FC6196A2}" presName="vertTwo" presStyleCnt="0"/>
      <dgm:spPr/>
    </dgm:pt>
    <dgm:pt modelId="{68B97847-25DE-4498-9D67-90DEEB240F6E}" type="pres">
      <dgm:prSet presAssocID="{86286128-3E27-B84A-A290-8DA1FC6196A2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851913-5D91-4FCD-84D2-05ED8A551804}" type="pres">
      <dgm:prSet presAssocID="{86286128-3E27-B84A-A290-8DA1FC6196A2}" presName="parTransTwo" presStyleCnt="0"/>
      <dgm:spPr/>
    </dgm:pt>
    <dgm:pt modelId="{0AF89D12-60C0-4F4F-841F-EC60098008A3}" type="pres">
      <dgm:prSet presAssocID="{86286128-3E27-B84A-A290-8DA1FC6196A2}" presName="horzTwo" presStyleCnt="0"/>
      <dgm:spPr/>
    </dgm:pt>
    <dgm:pt modelId="{01AF550B-74A3-4474-80AB-2BF404C6AED2}" type="pres">
      <dgm:prSet presAssocID="{2FFA4E8C-0F46-4F29-959A-62301453A693}" presName="vertThree" presStyleCnt="0"/>
      <dgm:spPr/>
    </dgm:pt>
    <dgm:pt modelId="{89E99419-2A70-4798-B373-F68557561080}" type="pres">
      <dgm:prSet presAssocID="{2FFA4E8C-0F46-4F29-959A-62301453A693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82DFFC-106E-4FD4-B4A1-6A0FE853DD02}" type="pres">
      <dgm:prSet presAssocID="{2FFA4E8C-0F46-4F29-959A-62301453A693}" presName="horzThree" presStyleCnt="0"/>
      <dgm:spPr/>
    </dgm:pt>
    <dgm:pt modelId="{8379B109-FCA2-41BA-B336-2979356A00EE}" type="pres">
      <dgm:prSet presAssocID="{55BB90B2-F212-C94B-BCFF-5A17A536547A}" presName="sibSpaceTwo" presStyleCnt="0"/>
      <dgm:spPr/>
    </dgm:pt>
    <dgm:pt modelId="{E1398122-DE3C-4253-8276-2170759E9849}" type="pres">
      <dgm:prSet presAssocID="{BFFF635D-A2FC-7C4A-A241-DABF51AD51AE}" presName="vertTwo" presStyleCnt="0"/>
      <dgm:spPr/>
    </dgm:pt>
    <dgm:pt modelId="{FDA11B30-EF6B-4D67-8F43-B01F6D875A98}" type="pres">
      <dgm:prSet presAssocID="{BFFF635D-A2FC-7C4A-A241-DABF51AD51AE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159B3C-AF9A-44E9-8B2E-41C5C29B2904}" type="pres">
      <dgm:prSet presAssocID="{BFFF635D-A2FC-7C4A-A241-DABF51AD51AE}" presName="parTransTwo" presStyleCnt="0"/>
      <dgm:spPr/>
    </dgm:pt>
    <dgm:pt modelId="{FA867CA7-8AF9-4DB9-8A39-26BB2027258D}" type="pres">
      <dgm:prSet presAssocID="{BFFF635D-A2FC-7C4A-A241-DABF51AD51AE}" presName="horzTwo" presStyleCnt="0"/>
      <dgm:spPr/>
    </dgm:pt>
    <dgm:pt modelId="{300B75E3-E6D1-4F4F-BF08-6F45CC4AF42F}" type="pres">
      <dgm:prSet presAssocID="{AF00B17D-CF46-4DBA-B9B9-DF2D58EDE093}" presName="vertThree" presStyleCnt="0"/>
      <dgm:spPr/>
    </dgm:pt>
    <dgm:pt modelId="{2D6BA3D6-ABF1-4694-ACED-5CF844C8904C}" type="pres">
      <dgm:prSet presAssocID="{AF00B17D-CF46-4DBA-B9B9-DF2D58EDE09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1AFE4C-B3C2-497F-AAC8-2F2FC5B9F47F}" type="pres">
      <dgm:prSet presAssocID="{AF00B17D-CF46-4DBA-B9B9-DF2D58EDE093}" presName="horzThree" presStyleCnt="0"/>
      <dgm:spPr/>
    </dgm:pt>
    <dgm:pt modelId="{352E120A-384F-415F-914D-2541A3AA5928}" type="pres">
      <dgm:prSet presAssocID="{8F6076D8-9A90-D643-9CF6-A8AA12C2F935}" presName="sibSpaceTwo" presStyleCnt="0"/>
      <dgm:spPr/>
    </dgm:pt>
    <dgm:pt modelId="{A8E299FE-85A6-4F64-8BDF-43C7DF044505}" type="pres">
      <dgm:prSet presAssocID="{7248D8D7-EBEB-4E71-83A8-5C4C9195C77B}" presName="vertTwo" presStyleCnt="0"/>
      <dgm:spPr/>
    </dgm:pt>
    <dgm:pt modelId="{02324F6E-4D3C-46C3-85C3-047CE1D7B675}" type="pres">
      <dgm:prSet presAssocID="{7248D8D7-EBEB-4E71-83A8-5C4C9195C77B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C5E6A2-1D86-417D-93FF-42A2134D79A0}" type="pres">
      <dgm:prSet presAssocID="{7248D8D7-EBEB-4E71-83A8-5C4C9195C77B}" presName="parTransTwo" presStyleCnt="0"/>
      <dgm:spPr/>
    </dgm:pt>
    <dgm:pt modelId="{B06F8178-8F92-47A2-9C8B-3FAD2F8E04D6}" type="pres">
      <dgm:prSet presAssocID="{7248D8D7-EBEB-4E71-83A8-5C4C9195C77B}" presName="horzTwo" presStyleCnt="0"/>
      <dgm:spPr/>
    </dgm:pt>
    <dgm:pt modelId="{788A8C14-E2F9-4DA5-A25E-BC4314F937C6}" type="pres">
      <dgm:prSet presAssocID="{97DBA646-A99F-4981-88D0-72D310564C31}" presName="vertThree" presStyleCnt="0"/>
      <dgm:spPr/>
    </dgm:pt>
    <dgm:pt modelId="{451C48BF-1BA4-42C9-8155-A5CB6B8BB62F}" type="pres">
      <dgm:prSet presAssocID="{97DBA646-A99F-4981-88D0-72D310564C31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689508-BB22-4BD5-9D7E-43BEB9418E25}" type="pres">
      <dgm:prSet presAssocID="{97DBA646-A99F-4981-88D0-72D310564C31}" presName="horzThree" presStyleCnt="0"/>
      <dgm:spPr/>
    </dgm:pt>
  </dgm:ptLst>
  <dgm:cxnLst>
    <dgm:cxn modelId="{592F1386-C97C-4408-AB62-40827811DB36}" srcId="{8FBA3259-49F7-E844-AB17-6A5E84DA34BF}" destId="{7248D8D7-EBEB-4E71-83A8-5C4C9195C77B}" srcOrd="2" destOrd="0" parTransId="{24687BC3-681C-4969-AC14-F130B9EF8ACA}" sibTransId="{A0A2D909-3783-4335-A157-B6FAA9D74949}"/>
    <dgm:cxn modelId="{2730406B-1A9C-1B4C-A40B-0A4128F92DF1}" srcId="{7CC96C6B-D84F-AD45-9B6F-675A7013B46A}" destId="{8FBA3259-49F7-E844-AB17-6A5E84DA34BF}" srcOrd="0" destOrd="0" parTransId="{2B5336EA-B4C4-FB48-B543-F3DEA097BDAB}" sibTransId="{0728EAA8-EBE8-4F4B-90D3-F126C91121CD}"/>
    <dgm:cxn modelId="{BB5B99CF-DB4D-49D5-A203-1BA81E0A28E1}" type="presOf" srcId="{2FFA4E8C-0F46-4F29-959A-62301453A693}" destId="{89E99419-2A70-4798-B373-F68557561080}" srcOrd="0" destOrd="0" presId="urn:microsoft.com/office/officeart/2005/8/layout/hierarchy4"/>
    <dgm:cxn modelId="{C2A5824A-8C9A-48A3-88C7-9FE186F8F194}" type="presOf" srcId="{97DBA646-A99F-4981-88D0-72D310564C31}" destId="{451C48BF-1BA4-42C9-8155-A5CB6B8BB62F}" srcOrd="0" destOrd="0" presId="urn:microsoft.com/office/officeart/2005/8/layout/hierarchy4"/>
    <dgm:cxn modelId="{99E2FBC2-FF23-4D55-931A-6227562D1DC7}" type="presOf" srcId="{86286128-3E27-B84A-A290-8DA1FC6196A2}" destId="{68B97847-25DE-4498-9D67-90DEEB240F6E}" srcOrd="0" destOrd="0" presId="urn:microsoft.com/office/officeart/2005/8/layout/hierarchy4"/>
    <dgm:cxn modelId="{82FE508E-2D6D-5548-860C-408C9568297B}" srcId="{8FBA3259-49F7-E844-AB17-6A5E84DA34BF}" destId="{BFFF635D-A2FC-7C4A-A241-DABF51AD51AE}" srcOrd="1" destOrd="0" parTransId="{1ABE42CD-AA82-9142-A80C-599BB064673E}" sibTransId="{8F6076D8-9A90-D643-9CF6-A8AA12C2F935}"/>
    <dgm:cxn modelId="{CE54AEE7-C86C-4C85-988C-56DE62EC4FA7}" srcId="{86286128-3E27-B84A-A290-8DA1FC6196A2}" destId="{2FFA4E8C-0F46-4F29-959A-62301453A693}" srcOrd="0" destOrd="0" parTransId="{39C055F3-389E-47A1-9C0F-779B6E739CE0}" sibTransId="{70CC3EB1-D009-40DE-93FC-48DF0C793D3F}"/>
    <dgm:cxn modelId="{D71EDCF8-26AA-4E1F-9A14-3552314B120D}" type="presOf" srcId="{BFFF635D-A2FC-7C4A-A241-DABF51AD51AE}" destId="{FDA11B30-EF6B-4D67-8F43-B01F6D875A98}" srcOrd="0" destOrd="0" presId="urn:microsoft.com/office/officeart/2005/8/layout/hierarchy4"/>
    <dgm:cxn modelId="{96D37068-E3FA-426E-BEB6-FD02A353C523}" srcId="{7248D8D7-EBEB-4E71-83A8-5C4C9195C77B}" destId="{97DBA646-A99F-4981-88D0-72D310564C31}" srcOrd="0" destOrd="0" parTransId="{C026C271-C930-4615-B711-0691FD931EB7}" sibTransId="{620FF4B8-D209-4E3A-998A-A4FADB9DC57D}"/>
    <dgm:cxn modelId="{B29E0268-DE91-46A9-BB3D-1917ED8C470C}" srcId="{BFFF635D-A2FC-7C4A-A241-DABF51AD51AE}" destId="{AF00B17D-CF46-4DBA-B9B9-DF2D58EDE093}" srcOrd="0" destOrd="0" parTransId="{0CF22561-460B-43E6-B5D5-8A9FB958BBAE}" sibTransId="{BEEC3BDA-822D-4306-A348-59E3F4B2CFDF}"/>
    <dgm:cxn modelId="{17214398-2D6C-4372-9EF9-ED405DEE4843}" type="presOf" srcId="{8FBA3259-49F7-E844-AB17-6A5E84DA34BF}" destId="{781E3290-6C0B-4B7A-BFE6-44DCFD18DFB0}" srcOrd="0" destOrd="0" presId="urn:microsoft.com/office/officeart/2005/8/layout/hierarchy4"/>
    <dgm:cxn modelId="{0BB3B725-70C3-A64F-8E9C-E769719AC1C5}" srcId="{8FBA3259-49F7-E844-AB17-6A5E84DA34BF}" destId="{86286128-3E27-B84A-A290-8DA1FC6196A2}" srcOrd="0" destOrd="0" parTransId="{26D75B99-BA1A-8F48-A7DF-04E890D6836E}" sibTransId="{55BB90B2-F212-C94B-BCFF-5A17A536547A}"/>
    <dgm:cxn modelId="{79E43328-EFDC-4C4E-B689-D9E5264B0259}" type="presOf" srcId="{7248D8D7-EBEB-4E71-83A8-5C4C9195C77B}" destId="{02324F6E-4D3C-46C3-85C3-047CE1D7B675}" srcOrd="0" destOrd="0" presId="urn:microsoft.com/office/officeart/2005/8/layout/hierarchy4"/>
    <dgm:cxn modelId="{D8A07F3A-7D89-48D3-859A-35E567D116F9}" type="presOf" srcId="{7CC96C6B-D84F-AD45-9B6F-675A7013B46A}" destId="{BFDAF7E8-7CFF-47F2-902C-39B50B5529EE}" srcOrd="0" destOrd="0" presId="urn:microsoft.com/office/officeart/2005/8/layout/hierarchy4"/>
    <dgm:cxn modelId="{4451F40E-B142-484E-9EC5-D14BD9D5FB69}" type="presOf" srcId="{AF00B17D-CF46-4DBA-B9B9-DF2D58EDE093}" destId="{2D6BA3D6-ABF1-4694-ACED-5CF844C8904C}" srcOrd="0" destOrd="0" presId="urn:microsoft.com/office/officeart/2005/8/layout/hierarchy4"/>
    <dgm:cxn modelId="{2DD3E9C9-EBDB-4AEE-8828-0003E564C7A5}" type="presParOf" srcId="{BFDAF7E8-7CFF-47F2-902C-39B50B5529EE}" destId="{938D4685-56A7-4234-9C39-D394F761DD04}" srcOrd="0" destOrd="0" presId="urn:microsoft.com/office/officeart/2005/8/layout/hierarchy4"/>
    <dgm:cxn modelId="{A1A299AD-34D4-4352-BCF8-648B34E78187}" type="presParOf" srcId="{938D4685-56A7-4234-9C39-D394F761DD04}" destId="{781E3290-6C0B-4B7A-BFE6-44DCFD18DFB0}" srcOrd="0" destOrd="0" presId="urn:microsoft.com/office/officeart/2005/8/layout/hierarchy4"/>
    <dgm:cxn modelId="{77A6C7F8-7048-4168-A5DB-3B823A49EFB5}" type="presParOf" srcId="{938D4685-56A7-4234-9C39-D394F761DD04}" destId="{F13A30C9-9EDB-46D5-81F0-1B764E16E950}" srcOrd="1" destOrd="0" presId="urn:microsoft.com/office/officeart/2005/8/layout/hierarchy4"/>
    <dgm:cxn modelId="{5C52A1C6-AC5A-4122-9E46-6D307F6B2630}" type="presParOf" srcId="{938D4685-56A7-4234-9C39-D394F761DD04}" destId="{8D523AED-7BA6-4ECE-923E-4A71C49A3715}" srcOrd="2" destOrd="0" presId="urn:microsoft.com/office/officeart/2005/8/layout/hierarchy4"/>
    <dgm:cxn modelId="{37875A14-EE67-47E8-9408-63F8E1F01B7F}" type="presParOf" srcId="{8D523AED-7BA6-4ECE-923E-4A71C49A3715}" destId="{6906D83C-2D5B-4D88-8713-3DA3E2A0ADFB}" srcOrd="0" destOrd="0" presId="urn:microsoft.com/office/officeart/2005/8/layout/hierarchy4"/>
    <dgm:cxn modelId="{0D301D01-57E6-4D8F-83F6-AE4A9F17E9BF}" type="presParOf" srcId="{6906D83C-2D5B-4D88-8713-3DA3E2A0ADFB}" destId="{68B97847-25DE-4498-9D67-90DEEB240F6E}" srcOrd="0" destOrd="0" presId="urn:microsoft.com/office/officeart/2005/8/layout/hierarchy4"/>
    <dgm:cxn modelId="{7FDEB57D-152F-4952-8C34-E44EB3970185}" type="presParOf" srcId="{6906D83C-2D5B-4D88-8713-3DA3E2A0ADFB}" destId="{38851913-5D91-4FCD-84D2-05ED8A551804}" srcOrd="1" destOrd="0" presId="urn:microsoft.com/office/officeart/2005/8/layout/hierarchy4"/>
    <dgm:cxn modelId="{7CEE58A5-4164-4689-8720-00C8FC9094F7}" type="presParOf" srcId="{6906D83C-2D5B-4D88-8713-3DA3E2A0ADFB}" destId="{0AF89D12-60C0-4F4F-841F-EC60098008A3}" srcOrd="2" destOrd="0" presId="urn:microsoft.com/office/officeart/2005/8/layout/hierarchy4"/>
    <dgm:cxn modelId="{D7ED1309-7DBA-4EE2-A96A-62316F31F0B8}" type="presParOf" srcId="{0AF89D12-60C0-4F4F-841F-EC60098008A3}" destId="{01AF550B-74A3-4474-80AB-2BF404C6AED2}" srcOrd="0" destOrd="0" presId="urn:microsoft.com/office/officeart/2005/8/layout/hierarchy4"/>
    <dgm:cxn modelId="{A940AE69-B1B9-47AF-A937-80A0319E2C9D}" type="presParOf" srcId="{01AF550B-74A3-4474-80AB-2BF404C6AED2}" destId="{89E99419-2A70-4798-B373-F68557561080}" srcOrd="0" destOrd="0" presId="urn:microsoft.com/office/officeart/2005/8/layout/hierarchy4"/>
    <dgm:cxn modelId="{12656275-79ED-4CDF-AD69-C2ED73E20702}" type="presParOf" srcId="{01AF550B-74A3-4474-80AB-2BF404C6AED2}" destId="{0A82DFFC-106E-4FD4-B4A1-6A0FE853DD02}" srcOrd="1" destOrd="0" presId="urn:microsoft.com/office/officeart/2005/8/layout/hierarchy4"/>
    <dgm:cxn modelId="{268673BB-1D83-458C-82F9-7131FB1FE2A2}" type="presParOf" srcId="{8D523AED-7BA6-4ECE-923E-4A71C49A3715}" destId="{8379B109-FCA2-41BA-B336-2979356A00EE}" srcOrd="1" destOrd="0" presId="urn:microsoft.com/office/officeart/2005/8/layout/hierarchy4"/>
    <dgm:cxn modelId="{7E88AC57-C955-4B95-9B71-A5D1FBC2183F}" type="presParOf" srcId="{8D523AED-7BA6-4ECE-923E-4A71C49A3715}" destId="{E1398122-DE3C-4253-8276-2170759E9849}" srcOrd="2" destOrd="0" presId="urn:microsoft.com/office/officeart/2005/8/layout/hierarchy4"/>
    <dgm:cxn modelId="{FD084993-9F75-4C72-9A91-AB99858E7614}" type="presParOf" srcId="{E1398122-DE3C-4253-8276-2170759E9849}" destId="{FDA11B30-EF6B-4D67-8F43-B01F6D875A98}" srcOrd="0" destOrd="0" presId="urn:microsoft.com/office/officeart/2005/8/layout/hierarchy4"/>
    <dgm:cxn modelId="{5398AAB1-6DD4-451F-A959-E385F7937DD9}" type="presParOf" srcId="{E1398122-DE3C-4253-8276-2170759E9849}" destId="{46159B3C-AF9A-44E9-8B2E-41C5C29B2904}" srcOrd="1" destOrd="0" presId="urn:microsoft.com/office/officeart/2005/8/layout/hierarchy4"/>
    <dgm:cxn modelId="{5DE5DEA5-B94A-4349-B6CE-AA7745A14F94}" type="presParOf" srcId="{E1398122-DE3C-4253-8276-2170759E9849}" destId="{FA867CA7-8AF9-4DB9-8A39-26BB2027258D}" srcOrd="2" destOrd="0" presId="urn:microsoft.com/office/officeart/2005/8/layout/hierarchy4"/>
    <dgm:cxn modelId="{02F3D5A7-1969-4E43-9C69-105684B1A4F6}" type="presParOf" srcId="{FA867CA7-8AF9-4DB9-8A39-26BB2027258D}" destId="{300B75E3-E6D1-4F4F-BF08-6F45CC4AF42F}" srcOrd="0" destOrd="0" presId="urn:microsoft.com/office/officeart/2005/8/layout/hierarchy4"/>
    <dgm:cxn modelId="{F5A87D2A-7DA6-4577-A9A6-56AA77ABF22D}" type="presParOf" srcId="{300B75E3-E6D1-4F4F-BF08-6F45CC4AF42F}" destId="{2D6BA3D6-ABF1-4694-ACED-5CF844C8904C}" srcOrd="0" destOrd="0" presId="urn:microsoft.com/office/officeart/2005/8/layout/hierarchy4"/>
    <dgm:cxn modelId="{A3CFBEE1-2B7A-4D3F-9D42-BCCFFCEDC459}" type="presParOf" srcId="{300B75E3-E6D1-4F4F-BF08-6F45CC4AF42F}" destId="{BB1AFE4C-B3C2-497F-AAC8-2F2FC5B9F47F}" srcOrd="1" destOrd="0" presId="urn:microsoft.com/office/officeart/2005/8/layout/hierarchy4"/>
    <dgm:cxn modelId="{B28EA668-1F5F-450F-B7AE-DD4B0108CF67}" type="presParOf" srcId="{8D523AED-7BA6-4ECE-923E-4A71C49A3715}" destId="{352E120A-384F-415F-914D-2541A3AA5928}" srcOrd="3" destOrd="0" presId="urn:microsoft.com/office/officeart/2005/8/layout/hierarchy4"/>
    <dgm:cxn modelId="{1A38D49E-0783-41A3-AF32-4780D10F11CA}" type="presParOf" srcId="{8D523AED-7BA6-4ECE-923E-4A71C49A3715}" destId="{A8E299FE-85A6-4F64-8BDF-43C7DF044505}" srcOrd="4" destOrd="0" presId="urn:microsoft.com/office/officeart/2005/8/layout/hierarchy4"/>
    <dgm:cxn modelId="{A8B8A5BF-348D-46FD-8356-498FE0BB4FD6}" type="presParOf" srcId="{A8E299FE-85A6-4F64-8BDF-43C7DF044505}" destId="{02324F6E-4D3C-46C3-85C3-047CE1D7B675}" srcOrd="0" destOrd="0" presId="urn:microsoft.com/office/officeart/2005/8/layout/hierarchy4"/>
    <dgm:cxn modelId="{F19A445B-AC92-4470-B480-99DB3C536CF6}" type="presParOf" srcId="{A8E299FE-85A6-4F64-8BDF-43C7DF044505}" destId="{7AC5E6A2-1D86-417D-93FF-42A2134D79A0}" srcOrd="1" destOrd="0" presId="urn:microsoft.com/office/officeart/2005/8/layout/hierarchy4"/>
    <dgm:cxn modelId="{BD884163-ECED-423F-BFF2-04184AD15427}" type="presParOf" srcId="{A8E299FE-85A6-4F64-8BDF-43C7DF044505}" destId="{B06F8178-8F92-47A2-9C8B-3FAD2F8E04D6}" srcOrd="2" destOrd="0" presId="urn:microsoft.com/office/officeart/2005/8/layout/hierarchy4"/>
    <dgm:cxn modelId="{6B5DA753-15EA-4DD8-8C69-9C6B642ADD4A}" type="presParOf" srcId="{B06F8178-8F92-47A2-9C8B-3FAD2F8E04D6}" destId="{788A8C14-E2F9-4DA5-A25E-BC4314F937C6}" srcOrd="0" destOrd="0" presId="urn:microsoft.com/office/officeart/2005/8/layout/hierarchy4"/>
    <dgm:cxn modelId="{7F0265CC-3F0F-4453-90BB-64AC862CC197}" type="presParOf" srcId="{788A8C14-E2F9-4DA5-A25E-BC4314F937C6}" destId="{451C48BF-1BA4-42C9-8155-A5CB6B8BB62F}" srcOrd="0" destOrd="0" presId="urn:microsoft.com/office/officeart/2005/8/layout/hierarchy4"/>
    <dgm:cxn modelId="{C9B60EB6-03CC-424C-80EB-EC71E9C5CBF7}" type="presParOf" srcId="{788A8C14-E2F9-4DA5-A25E-BC4314F937C6}" destId="{90689508-BB22-4BD5-9D7E-43BEB9418E25}" srcOrd="1" destOrd="0" presId="urn:microsoft.com/office/officeart/2005/8/layout/hierarchy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645B3A-C86C-4FB0-B3ED-81CF185AE1CB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5BBBE9C-008B-4575-9548-C02F6FA69E9C}">
      <dgm:prSet phldrT="[Текст]"/>
      <dgm:spPr/>
      <dgm:t>
        <a:bodyPr/>
        <a:lstStyle/>
        <a:p>
          <a:r>
            <a:rPr lang="uk-UA" dirty="0"/>
            <a:t>Задачі</a:t>
          </a:r>
        </a:p>
      </dgm:t>
    </dgm:pt>
    <dgm:pt modelId="{4315BE09-DB54-4FC1-AF23-FD3BB1164EE7}" type="parTrans" cxnId="{4D57A516-016B-4E32-A474-C9B8F9432F0D}">
      <dgm:prSet/>
      <dgm:spPr/>
      <dgm:t>
        <a:bodyPr/>
        <a:lstStyle/>
        <a:p>
          <a:endParaRPr lang="uk-UA"/>
        </a:p>
      </dgm:t>
    </dgm:pt>
    <dgm:pt modelId="{6980E33E-FB82-497E-90E8-C5B453DF76E5}" type="sibTrans" cxnId="{4D57A516-016B-4E32-A474-C9B8F9432F0D}">
      <dgm:prSet/>
      <dgm:spPr/>
      <dgm:t>
        <a:bodyPr/>
        <a:lstStyle/>
        <a:p>
          <a:endParaRPr lang="uk-UA"/>
        </a:p>
      </dgm:t>
    </dgm:pt>
    <dgm:pt modelId="{E5A335D4-B39E-42A3-B9B3-DC3B5C993561}">
      <dgm:prSet phldrT="[Текст]"/>
      <dgm:spPr/>
      <dgm:t>
        <a:bodyPr/>
        <a:lstStyle/>
        <a:p>
          <a:r>
            <a:rPr lang="uk-UA" dirty="0"/>
            <a:t>Проектний офіс</a:t>
          </a:r>
        </a:p>
      </dgm:t>
    </dgm:pt>
    <dgm:pt modelId="{684F2B4E-473F-41C4-AB32-655B688107F9}" type="parTrans" cxnId="{87556C5B-7408-4110-95A1-B3F8C1D0DF2F}">
      <dgm:prSet/>
      <dgm:spPr>
        <a:noFill/>
        <a:ln>
          <a:solidFill>
            <a:srgbClr val="66BCB0"/>
          </a:solidFill>
        </a:ln>
      </dgm:spPr>
      <dgm:t>
        <a:bodyPr/>
        <a:lstStyle/>
        <a:p>
          <a:endParaRPr lang="uk-UA"/>
        </a:p>
      </dgm:t>
    </dgm:pt>
    <dgm:pt modelId="{F29D9668-EB7E-4F99-9D79-D77966F738CD}" type="sibTrans" cxnId="{87556C5B-7408-4110-95A1-B3F8C1D0DF2F}">
      <dgm:prSet/>
      <dgm:spPr/>
      <dgm:t>
        <a:bodyPr/>
        <a:lstStyle/>
        <a:p>
          <a:endParaRPr lang="uk-UA"/>
        </a:p>
      </dgm:t>
    </dgm:pt>
    <dgm:pt modelId="{7A143AB0-562B-406E-BDE6-EF6CEBAA00DA}">
      <dgm:prSet phldrT="[Текст]"/>
      <dgm:spPr/>
      <dgm:t>
        <a:bodyPr/>
        <a:lstStyle/>
        <a:p>
          <a:r>
            <a:rPr lang="uk-UA" dirty="0"/>
            <a:t>ПМО</a:t>
          </a:r>
        </a:p>
      </dgm:t>
    </dgm:pt>
    <dgm:pt modelId="{F8A9B566-A20B-4A20-BA52-76D4B1EDAD5B}" type="parTrans" cxnId="{B89CCC1E-8C37-4E7E-8E16-E2C2E3C4D9FE}">
      <dgm:prSet/>
      <dgm:spPr>
        <a:ln>
          <a:solidFill>
            <a:srgbClr val="66BCB0"/>
          </a:solidFill>
        </a:ln>
      </dgm:spPr>
      <dgm:t>
        <a:bodyPr/>
        <a:lstStyle/>
        <a:p>
          <a:endParaRPr lang="uk-UA"/>
        </a:p>
      </dgm:t>
    </dgm:pt>
    <dgm:pt modelId="{9ECC8AFD-9394-461D-8E20-C420EDBD7032}" type="sibTrans" cxnId="{B89CCC1E-8C37-4E7E-8E16-E2C2E3C4D9FE}">
      <dgm:prSet/>
      <dgm:spPr/>
      <dgm:t>
        <a:bodyPr/>
        <a:lstStyle/>
        <a:p>
          <a:endParaRPr lang="uk-UA"/>
        </a:p>
      </dgm:t>
    </dgm:pt>
    <dgm:pt modelId="{4670133B-FD34-43AD-8440-9DE5FA658C84}">
      <dgm:prSet phldrT="[Текст]"/>
      <dgm:spPr/>
      <dgm:t>
        <a:bodyPr/>
        <a:lstStyle/>
        <a:p>
          <a:r>
            <a:rPr lang="en-US" dirty="0"/>
            <a:t>    </a:t>
          </a:r>
          <a:r>
            <a:rPr lang="uk-UA" dirty="0"/>
            <a:t>Аналітика</a:t>
          </a:r>
        </a:p>
      </dgm:t>
    </dgm:pt>
    <dgm:pt modelId="{DCDD40FC-EB62-4B59-B736-D75D59F392DF}" type="parTrans" cxnId="{6ADE7D80-7DAB-4FAA-8905-E4CF64B15C4E}">
      <dgm:prSet/>
      <dgm:spPr>
        <a:noFill/>
        <a:ln>
          <a:solidFill>
            <a:srgbClr val="66BCB0"/>
          </a:solidFill>
        </a:ln>
      </dgm:spPr>
      <dgm:t>
        <a:bodyPr/>
        <a:lstStyle/>
        <a:p>
          <a:endParaRPr lang="uk-UA"/>
        </a:p>
      </dgm:t>
    </dgm:pt>
    <dgm:pt modelId="{A21D95C9-ABC5-4FBB-8D4E-2F1ED0D7277F}" type="sibTrans" cxnId="{6ADE7D80-7DAB-4FAA-8905-E4CF64B15C4E}">
      <dgm:prSet/>
      <dgm:spPr/>
      <dgm:t>
        <a:bodyPr/>
        <a:lstStyle/>
        <a:p>
          <a:endParaRPr lang="uk-UA"/>
        </a:p>
      </dgm:t>
    </dgm:pt>
    <dgm:pt modelId="{3908C10B-9A2E-47BD-9BA1-CE4EA711CD23}">
      <dgm:prSet phldrT="[Текст]"/>
      <dgm:spPr/>
      <dgm:t>
        <a:bodyPr/>
        <a:lstStyle/>
        <a:p>
          <a:r>
            <a:rPr lang="uk-UA" dirty="0"/>
            <a:t>Сторонні організації</a:t>
          </a:r>
        </a:p>
      </dgm:t>
    </dgm:pt>
    <dgm:pt modelId="{A66DE627-7666-40F1-A5D6-B2FB2566067C}" type="parTrans" cxnId="{420BE828-C9DE-4DE9-B4C0-9797BF139211}">
      <dgm:prSet/>
      <dgm:spPr>
        <a:noFill/>
        <a:ln>
          <a:solidFill>
            <a:srgbClr val="66BCB0"/>
          </a:solidFill>
        </a:ln>
      </dgm:spPr>
      <dgm:t>
        <a:bodyPr/>
        <a:lstStyle/>
        <a:p>
          <a:endParaRPr lang="uk-UA"/>
        </a:p>
      </dgm:t>
    </dgm:pt>
    <dgm:pt modelId="{1CF5E679-C24F-4994-AED6-EE21EC0E92E1}" type="sibTrans" cxnId="{420BE828-C9DE-4DE9-B4C0-9797BF139211}">
      <dgm:prSet/>
      <dgm:spPr/>
      <dgm:t>
        <a:bodyPr/>
        <a:lstStyle/>
        <a:p>
          <a:endParaRPr lang="uk-UA"/>
        </a:p>
      </dgm:t>
    </dgm:pt>
    <dgm:pt modelId="{6BB45F4D-56EA-481C-B7F1-2A90FD1B1EAA}">
      <dgm:prSet phldrT="[Текст]"/>
      <dgm:spPr/>
      <dgm:t>
        <a:bodyPr/>
        <a:lstStyle/>
        <a:p>
          <a:r>
            <a:rPr lang="en-US" dirty="0"/>
            <a:t>  </a:t>
          </a:r>
          <a:r>
            <a:rPr lang="uk-UA" dirty="0"/>
            <a:t>Розробка та </a:t>
          </a:r>
          <a:r>
            <a:rPr lang="en-US" dirty="0"/>
            <a:t>  </a:t>
          </a:r>
          <a:r>
            <a:rPr lang="uk-UA" dirty="0"/>
            <a:t>впровадження</a:t>
          </a:r>
        </a:p>
      </dgm:t>
    </dgm:pt>
    <dgm:pt modelId="{5F59128F-FC06-4760-8428-3EA58203D557}" type="parTrans" cxnId="{9333EEBA-AE8A-4E63-86E4-2CDC98705EF0}">
      <dgm:prSet/>
      <dgm:spPr/>
      <dgm:t>
        <a:bodyPr/>
        <a:lstStyle/>
        <a:p>
          <a:endParaRPr lang="uk-UA"/>
        </a:p>
      </dgm:t>
    </dgm:pt>
    <dgm:pt modelId="{B8A5BCFF-90AE-4D33-BEFD-EC6F5F3CF197}" type="sibTrans" cxnId="{9333EEBA-AE8A-4E63-86E4-2CDC98705EF0}">
      <dgm:prSet/>
      <dgm:spPr/>
      <dgm:t>
        <a:bodyPr/>
        <a:lstStyle/>
        <a:p>
          <a:endParaRPr lang="uk-UA"/>
        </a:p>
      </dgm:t>
    </dgm:pt>
    <dgm:pt modelId="{83A81FE8-858D-4D57-85AA-B7B9B8DF4EF4}">
      <dgm:prSet/>
      <dgm:spPr/>
      <dgm:t>
        <a:bodyPr/>
        <a:lstStyle/>
        <a:p>
          <a:endParaRPr lang="uk-UA"/>
        </a:p>
      </dgm:t>
    </dgm:pt>
    <dgm:pt modelId="{7E225A90-4399-430B-A5FA-A2F55C7B8DAB}" type="parTrans" cxnId="{D247A86D-6577-4BA4-B1FA-F3A9B18F9A1D}">
      <dgm:prSet/>
      <dgm:spPr/>
      <dgm:t>
        <a:bodyPr/>
        <a:lstStyle/>
        <a:p>
          <a:endParaRPr lang="uk-UA"/>
        </a:p>
      </dgm:t>
    </dgm:pt>
    <dgm:pt modelId="{56D79E3A-501A-4E19-8F6A-36F74EFFA771}" type="sibTrans" cxnId="{D247A86D-6577-4BA4-B1FA-F3A9B18F9A1D}">
      <dgm:prSet/>
      <dgm:spPr/>
      <dgm:t>
        <a:bodyPr/>
        <a:lstStyle/>
        <a:p>
          <a:endParaRPr lang="uk-UA"/>
        </a:p>
      </dgm:t>
    </dgm:pt>
    <dgm:pt modelId="{C5EFB015-1615-4CF6-ADFB-517441AF62C5}" type="pres">
      <dgm:prSet presAssocID="{33645B3A-C86C-4FB0-B3ED-81CF185AE1C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71B023A-BCBB-4136-B33E-F9DA416C4B73}" type="pres">
      <dgm:prSet presAssocID="{45BBBE9C-008B-4575-9548-C02F6FA69E9C}" presName="hierRoot1" presStyleCnt="0"/>
      <dgm:spPr/>
    </dgm:pt>
    <dgm:pt modelId="{AF113E64-D898-472A-B6BC-4184A1D8FCD6}" type="pres">
      <dgm:prSet presAssocID="{45BBBE9C-008B-4575-9548-C02F6FA69E9C}" presName="composite" presStyleCnt="0"/>
      <dgm:spPr/>
    </dgm:pt>
    <dgm:pt modelId="{91173D04-F813-4E43-929F-C76B33588E1B}" type="pres">
      <dgm:prSet presAssocID="{45BBBE9C-008B-4575-9548-C02F6FA69E9C}" presName="image" presStyleLbl="node0" presStyleIdx="0" presStyleCnt="1"/>
      <dgm:spPr/>
    </dgm:pt>
    <dgm:pt modelId="{ABECA668-0BC4-4FB5-89C5-A4A65916AA58}" type="pres">
      <dgm:prSet presAssocID="{45BBBE9C-008B-4575-9548-C02F6FA69E9C}" presName="text" presStyleLbl="revTx" presStyleIdx="0" presStyleCnt="7" custLinFactNeighborX="134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57796A-6A11-4840-AAE2-54ADBF083B77}" type="pres">
      <dgm:prSet presAssocID="{45BBBE9C-008B-4575-9548-C02F6FA69E9C}" presName="hierChild2" presStyleCnt="0"/>
      <dgm:spPr/>
    </dgm:pt>
    <dgm:pt modelId="{95631FEC-848F-49F6-BB1B-187E81370A26}" type="pres">
      <dgm:prSet presAssocID="{684F2B4E-473F-41C4-AB32-655B688107F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444704AA-7316-42FD-8735-AAFA3CE29ED0}" type="pres">
      <dgm:prSet presAssocID="{E5A335D4-B39E-42A3-B9B3-DC3B5C993561}" presName="hierRoot2" presStyleCnt="0"/>
      <dgm:spPr/>
    </dgm:pt>
    <dgm:pt modelId="{EAEB6801-35D0-46E0-93FB-3EEC29FCCE4E}" type="pres">
      <dgm:prSet presAssocID="{E5A335D4-B39E-42A3-B9B3-DC3B5C993561}" presName="composite2" presStyleCnt="0"/>
      <dgm:spPr/>
    </dgm:pt>
    <dgm:pt modelId="{C2783A71-73F9-445B-A4B4-1D1CE2601306}" type="pres">
      <dgm:prSet presAssocID="{E5A335D4-B39E-42A3-B9B3-DC3B5C993561}" presName="image2" presStyleLbl="node2" presStyleIdx="0" presStyleCnt="2"/>
      <dgm:spPr/>
    </dgm:pt>
    <dgm:pt modelId="{B7A25BFB-388A-4F67-81B4-3B2A086F9146}" type="pres">
      <dgm:prSet presAssocID="{E5A335D4-B39E-42A3-B9B3-DC3B5C993561}" presName="text2" presStyleLbl="revTx" presStyleIdx="1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655DE4-BA4B-4D48-A2E9-708E2A5E6679}" type="pres">
      <dgm:prSet presAssocID="{E5A335D4-B39E-42A3-B9B3-DC3B5C993561}" presName="hierChild3" presStyleCnt="0"/>
      <dgm:spPr/>
    </dgm:pt>
    <dgm:pt modelId="{3851461B-20FE-45C3-94CE-D1B411B7B1A4}" type="pres">
      <dgm:prSet presAssocID="{F8A9B566-A20B-4A20-BA52-76D4B1EDAD5B}" presName="Name17" presStyleLbl="parChTrans1D3" presStyleIdx="0" presStyleCnt="4"/>
      <dgm:spPr/>
      <dgm:t>
        <a:bodyPr/>
        <a:lstStyle/>
        <a:p>
          <a:endParaRPr lang="ru-RU"/>
        </a:p>
      </dgm:t>
    </dgm:pt>
    <dgm:pt modelId="{926BBA30-AE59-4899-8A5F-F3B87C014D22}" type="pres">
      <dgm:prSet presAssocID="{7A143AB0-562B-406E-BDE6-EF6CEBAA00DA}" presName="hierRoot3" presStyleCnt="0"/>
      <dgm:spPr/>
    </dgm:pt>
    <dgm:pt modelId="{162EF5D6-D54C-46A4-8423-9E7F57276C98}" type="pres">
      <dgm:prSet presAssocID="{7A143AB0-562B-406E-BDE6-EF6CEBAA00DA}" presName="composite3" presStyleCnt="0"/>
      <dgm:spPr/>
    </dgm:pt>
    <dgm:pt modelId="{1E57C8E8-1994-4562-B8D6-85719681B4BC}" type="pres">
      <dgm:prSet presAssocID="{7A143AB0-562B-406E-BDE6-EF6CEBAA00DA}" presName="image3" presStyleLbl="node3" presStyleIdx="0" presStyleCnt="4"/>
      <dgm:spPr/>
    </dgm:pt>
    <dgm:pt modelId="{15245AC6-952A-48F3-80F8-56D898661FBB}" type="pres">
      <dgm:prSet presAssocID="{7A143AB0-562B-406E-BDE6-EF6CEBAA00DA}" presName="text3" presStyleLbl="revTx" presStyleIdx="2" presStyleCnt="7" custLinFactNeighborX="135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7F8697-1B88-466D-9017-A050394EB123}" type="pres">
      <dgm:prSet presAssocID="{7A143AB0-562B-406E-BDE6-EF6CEBAA00DA}" presName="hierChild4" presStyleCnt="0"/>
      <dgm:spPr/>
    </dgm:pt>
    <dgm:pt modelId="{42FB09D1-A15A-4949-96AC-701EBF27863B}" type="pres">
      <dgm:prSet presAssocID="{7E225A90-4399-430B-A5FA-A2F55C7B8DAB}" presName="Name17" presStyleLbl="parChTrans1D3" presStyleIdx="1" presStyleCnt="4"/>
      <dgm:spPr/>
      <dgm:t>
        <a:bodyPr/>
        <a:lstStyle/>
        <a:p>
          <a:endParaRPr lang="ru-RU"/>
        </a:p>
      </dgm:t>
    </dgm:pt>
    <dgm:pt modelId="{548DE64E-6F9E-4C13-A9BA-4CF91759673A}" type="pres">
      <dgm:prSet presAssocID="{83A81FE8-858D-4D57-85AA-B7B9B8DF4EF4}" presName="hierRoot3" presStyleCnt="0"/>
      <dgm:spPr/>
    </dgm:pt>
    <dgm:pt modelId="{93BD1280-D9D2-430D-8873-D38055BBE7A6}" type="pres">
      <dgm:prSet presAssocID="{83A81FE8-858D-4D57-85AA-B7B9B8DF4EF4}" presName="composite3" presStyleCnt="0"/>
      <dgm:spPr/>
    </dgm:pt>
    <dgm:pt modelId="{66A459F9-89A5-43AA-B901-48526C83B2D1}" type="pres">
      <dgm:prSet presAssocID="{83A81FE8-858D-4D57-85AA-B7B9B8DF4EF4}" presName="image3" presStyleLbl="node3" presStyleIdx="1" presStyleCnt="4"/>
      <dgm:spPr/>
    </dgm:pt>
    <dgm:pt modelId="{8FBE50B6-C383-4013-B8D3-DABEB23BAA1C}" type="pres">
      <dgm:prSet presAssocID="{83A81FE8-858D-4D57-85AA-B7B9B8DF4EF4}" presName="text3" presStyleLbl="revTx" presStyleIdx="3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B924D6-D058-4004-BDD0-4C38F275E9D5}" type="pres">
      <dgm:prSet presAssocID="{83A81FE8-858D-4D57-85AA-B7B9B8DF4EF4}" presName="hierChild4" presStyleCnt="0"/>
      <dgm:spPr/>
    </dgm:pt>
    <dgm:pt modelId="{9E84C09A-6E9D-4E94-93EB-2565EB013CC0}" type="pres">
      <dgm:prSet presAssocID="{DCDD40FC-EB62-4B59-B736-D75D59F392DF}" presName="Name17" presStyleLbl="parChTrans1D3" presStyleIdx="2" presStyleCnt="4"/>
      <dgm:spPr/>
      <dgm:t>
        <a:bodyPr/>
        <a:lstStyle/>
        <a:p>
          <a:endParaRPr lang="ru-RU"/>
        </a:p>
      </dgm:t>
    </dgm:pt>
    <dgm:pt modelId="{56407B9E-BEBC-46E6-9B1E-1CC455888233}" type="pres">
      <dgm:prSet presAssocID="{4670133B-FD34-43AD-8440-9DE5FA658C84}" presName="hierRoot3" presStyleCnt="0"/>
      <dgm:spPr/>
    </dgm:pt>
    <dgm:pt modelId="{485EF437-0C7C-4296-B85D-E9957B576EF3}" type="pres">
      <dgm:prSet presAssocID="{4670133B-FD34-43AD-8440-9DE5FA658C84}" presName="composite3" presStyleCnt="0"/>
      <dgm:spPr/>
    </dgm:pt>
    <dgm:pt modelId="{57AAE0E1-CDBE-480B-8CA4-A0BEC194AE84}" type="pres">
      <dgm:prSet presAssocID="{4670133B-FD34-43AD-8440-9DE5FA658C84}" presName="image3" presStyleLbl="node3" presStyleIdx="2" presStyleCnt="4"/>
      <dgm:spPr/>
    </dgm:pt>
    <dgm:pt modelId="{476F2165-6E18-46B1-8612-E13C3E226B93}" type="pres">
      <dgm:prSet presAssocID="{4670133B-FD34-43AD-8440-9DE5FA658C84}" presName="text3" presStyleLbl="revTx" presStyleIdx="4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DBCD09-A7B4-4B9B-8E01-94C78B670162}" type="pres">
      <dgm:prSet presAssocID="{4670133B-FD34-43AD-8440-9DE5FA658C84}" presName="hierChild4" presStyleCnt="0"/>
      <dgm:spPr/>
    </dgm:pt>
    <dgm:pt modelId="{5DB5B1E8-0656-4595-ABA5-8C2116371115}" type="pres">
      <dgm:prSet presAssocID="{A66DE627-7666-40F1-A5D6-B2FB2566067C}" presName="Name10" presStyleLbl="parChTrans1D2" presStyleIdx="1" presStyleCnt="2"/>
      <dgm:spPr/>
      <dgm:t>
        <a:bodyPr/>
        <a:lstStyle/>
        <a:p>
          <a:endParaRPr lang="ru-RU"/>
        </a:p>
      </dgm:t>
    </dgm:pt>
    <dgm:pt modelId="{9F1ED1B3-C443-4CF6-ABDE-AC4F6509BEC9}" type="pres">
      <dgm:prSet presAssocID="{3908C10B-9A2E-47BD-9BA1-CE4EA711CD23}" presName="hierRoot2" presStyleCnt="0"/>
      <dgm:spPr/>
    </dgm:pt>
    <dgm:pt modelId="{A18E224F-4DEF-431A-9CA1-624EDB761B69}" type="pres">
      <dgm:prSet presAssocID="{3908C10B-9A2E-47BD-9BA1-CE4EA711CD23}" presName="composite2" presStyleCnt="0"/>
      <dgm:spPr/>
    </dgm:pt>
    <dgm:pt modelId="{135E0BC9-E264-4213-A4F1-8AFCFF3161E6}" type="pres">
      <dgm:prSet presAssocID="{3908C10B-9A2E-47BD-9BA1-CE4EA711CD23}" presName="image2" presStyleLbl="node2" presStyleIdx="1" presStyleCnt="2"/>
      <dgm:spPr/>
    </dgm:pt>
    <dgm:pt modelId="{6C500809-8B2A-4706-9F9F-668EA616A2A0}" type="pres">
      <dgm:prSet presAssocID="{3908C10B-9A2E-47BD-9BA1-CE4EA711CD23}" presName="text2" presStyleLbl="revTx" presStyleIdx="5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15659C-709B-4455-A828-3F1366B7DD53}" type="pres">
      <dgm:prSet presAssocID="{3908C10B-9A2E-47BD-9BA1-CE4EA711CD23}" presName="hierChild3" presStyleCnt="0"/>
      <dgm:spPr/>
    </dgm:pt>
    <dgm:pt modelId="{A86D6EB2-EC74-4678-AA13-51E110511FE0}" type="pres">
      <dgm:prSet presAssocID="{5F59128F-FC06-4760-8428-3EA58203D557}" presName="Name17" presStyleLbl="parChTrans1D3" presStyleIdx="3" presStyleCnt="4"/>
      <dgm:spPr/>
      <dgm:t>
        <a:bodyPr/>
        <a:lstStyle/>
        <a:p>
          <a:endParaRPr lang="ru-RU"/>
        </a:p>
      </dgm:t>
    </dgm:pt>
    <dgm:pt modelId="{3C8C6FFA-99E2-4236-809C-4140485F1876}" type="pres">
      <dgm:prSet presAssocID="{6BB45F4D-56EA-481C-B7F1-2A90FD1B1EAA}" presName="hierRoot3" presStyleCnt="0"/>
      <dgm:spPr/>
    </dgm:pt>
    <dgm:pt modelId="{1A35C1B5-9F95-492F-905E-0D519A590EF5}" type="pres">
      <dgm:prSet presAssocID="{6BB45F4D-56EA-481C-B7F1-2A90FD1B1EAA}" presName="composite3" presStyleCnt="0"/>
      <dgm:spPr/>
    </dgm:pt>
    <dgm:pt modelId="{9DB439AB-71D1-49EF-9D26-E7E5DBA75691}" type="pres">
      <dgm:prSet presAssocID="{6BB45F4D-56EA-481C-B7F1-2A90FD1B1EAA}" presName="image3" presStyleLbl="node3" presStyleIdx="3" presStyleCnt="4"/>
      <dgm:spPr/>
    </dgm:pt>
    <dgm:pt modelId="{CEF20204-72EB-475A-9CC3-713AC375CBC6}" type="pres">
      <dgm:prSet presAssocID="{6BB45F4D-56EA-481C-B7F1-2A90FD1B1EAA}" presName="text3" presStyleLbl="revTx" presStyleIdx="6" presStyleCnt="7" custLinFactNeighborX="210" custLinFactNeighborY="-1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DBD3B5-8BDC-4B50-B74C-D9FCA73F5A62}" type="pres">
      <dgm:prSet presAssocID="{6BB45F4D-56EA-481C-B7F1-2A90FD1B1EAA}" presName="hierChild4" presStyleCnt="0"/>
      <dgm:spPr/>
    </dgm:pt>
  </dgm:ptLst>
  <dgm:cxnLst>
    <dgm:cxn modelId="{9333EEBA-AE8A-4E63-86E4-2CDC98705EF0}" srcId="{3908C10B-9A2E-47BD-9BA1-CE4EA711CD23}" destId="{6BB45F4D-56EA-481C-B7F1-2A90FD1B1EAA}" srcOrd="0" destOrd="0" parTransId="{5F59128F-FC06-4760-8428-3EA58203D557}" sibTransId="{B8A5BCFF-90AE-4D33-BEFD-EC6F5F3CF197}"/>
    <dgm:cxn modelId="{16F831D8-89A5-4DB1-B9CB-2E6756405046}" type="presOf" srcId="{DCDD40FC-EB62-4B59-B736-D75D59F392DF}" destId="{9E84C09A-6E9D-4E94-93EB-2565EB013CC0}" srcOrd="0" destOrd="0" presId="urn:microsoft.com/office/officeart/2009/layout/CirclePictureHierarchy"/>
    <dgm:cxn modelId="{81977D37-242A-40E6-91A1-5D6948E56A20}" type="presOf" srcId="{3908C10B-9A2E-47BD-9BA1-CE4EA711CD23}" destId="{6C500809-8B2A-4706-9F9F-668EA616A2A0}" srcOrd="0" destOrd="0" presId="urn:microsoft.com/office/officeart/2009/layout/CirclePictureHierarchy"/>
    <dgm:cxn modelId="{84FF7A81-2F46-4B64-B3E9-C8D118A4722E}" type="presOf" srcId="{E5A335D4-B39E-42A3-B9B3-DC3B5C993561}" destId="{B7A25BFB-388A-4F67-81B4-3B2A086F9146}" srcOrd="0" destOrd="0" presId="urn:microsoft.com/office/officeart/2009/layout/CirclePictureHierarchy"/>
    <dgm:cxn modelId="{1805F597-BA96-440A-AAAA-38ED41BA95E6}" type="presOf" srcId="{7E225A90-4399-430B-A5FA-A2F55C7B8DAB}" destId="{42FB09D1-A15A-4949-96AC-701EBF27863B}" srcOrd="0" destOrd="0" presId="urn:microsoft.com/office/officeart/2009/layout/CirclePictureHierarchy"/>
    <dgm:cxn modelId="{08AC3684-BEE2-4CA1-8EBD-2636DF92A57C}" type="presOf" srcId="{45BBBE9C-008B-4575-9548-C02F6FA69E9C}" destId="{ABECA668-0BC4-4FB5-89C5-A4A65916AA58}" srcOrd="0" destOrd="0" presId="urn:microsoft.com/office/officeart/2009/layout/CirclePictureHierarchy"/>
    <dgm:cxn modelId="{420BE828-C9DE-4DE9-B4C0-9797BF139211}" srcId="{45BBBE9C-008B-4575-9548-C02F6FA69E9C}" destId="{3908C10B-9A2E-47BD-9BA1-CE4EA711CD23}" srcOrd="1" destOrd="0" parTransId="{A66DE627-7666-40F1-A5D6-B2FB2566067C}" sibTransId="{1CF5E679-C24F-4994-AED6-EE21EC0E92E1}"/>
    <dgm:cxn modelId="{4B653BE2-14CC-467E-AA23-5BCE708538C1}" type="presOf" srcId="{F8A9B566-A20B-4A20-BA52-76D4B1EDAD5B}" destId="{3851461B-20FE-45C3-94CE-D1B411B7B1A4}" srcOrd="0" destOrd="0" presId="urn:microsoft.com/office/officeart/2009/layout/CirclePictureHierarchy"/>
    <dgm:cxn modelId="{9E154696-FF7B-4B98-B9A9-DC1D7A99C3A3}" type="presOf" srcId="{83A81FE8-858D-4D57-85AA-B7B9B8DF4EF4}" destId="{8FBE50B6-C383-4013-B8D3-DABEB23BAA1C}" srcOrd="0" destOrd="0" presId="urn:microsoft.com/office/officeart/2009/layout/CirclePictureHierarchy"/>
    <dgm:cxn modelId="{6ADE7D80-7DAB-4FAA-8905-E4CF64B15C4E}" srcId="{E5A335D4-B39E-42A3-B9B3-DC3B5C993561}" destId="{4670133B-FD34-43AD-8440-9DE5FA658C84}" srcOrd="2" destOrd="0" parTransId="{DCDD40FC-EB62-4B59-B736-D75D59F392DF}" sibTransId="{A21D95C9-ABC5-4FBB-8D4E-2F1ED0D7277F}"/>
    <dgm:cxn modelId="{CEAC894A-D0BA-4B62-BA59-CB6F155A3135}" type="presOf" srcId="{7A143AB0-562B-406E-BDE6-EF6CEBAA00DA}" destId="{15245AC6-952A-48F3-80F8-56D898661FBB}" srcOrd="0" destOrd="0" presId="urn:microsoft.com/office/officeart/2009/layout/CirclePictureHierarchy"/>
    <dgm:cxn modelId="{87556C5B-7408-4110-95A1-B3F8C1D0DF2F}" srcId="{45BBBE9C-008B-4575-9548-C02F6FA69E9C}" destId="{E5A335D4-B39E-42A3-B9B3-DC3B5C993561}" srcOrd="0" destOrd="0" parTransId="{684F2B4E-473F-41C4-AB32-655B688107F9}" sibTransId="{F29D9668-EB7E-4F99-9D79-D77966F738CD}"/>
    <dgm:cxn modelId="{CD4C96D9-38D1-4C11-8F55-2CAEB2E6D33E}" type="presOf" srcId="{5F59128F-FC06-4760-8428-3EA58203D557}" destId="{A86D6EB2-EC74-4678-AA13-51E110511FE0}" srcOrd="0" destOrd="0" presId="urn:microsoft.com/office/officeart/2009/layout/CirclePictureHierarchy"/>
    <dgm:cxn modelId="{E444F92E-593E-4555-AD4D-2E480B3AB1EA}" type="presOf" srcId="{A66DE627-7666-40F1-A5D6-B2FB2566067C}" destId="{5DB5B1E8-0656-4595-ABA5-8C2116371115}" srcOrd="0" destOrd="0" presId="urn:microsoft.com/office/officeart/2009/layout/CirclePictureHierarchy"/>
    <dgm:cxn modelId="{AF2DD1E2-2909-407C-8A90-17DD3D10EB23}" type="presOf" srcId="{684F2B4E-473F-41C4-AB32-655B688107F9}" destId="{95631FEC-848F-49F6-BB1B-187E81370A26}" srcOrd="0" destOrd="0" presId="urn:microsoft.com/office/officeart/2009/layout/CirclePictureHierarchy"/>
    <dgm:cxn modelId="{56BE56A7-FEE6-4E2F-AD38-BBE9F7DBF364}" type="presOf" srcId="{6BB45F4D-56EA-481C-B7F1-2A90FD1B1EAA}" destId="{CEF20204-72EB-475A-9CC3-713AC375CBC6}" srcOrd="0" destOrd="0" presId="urn:microsoft.com/office/officeart/2009/layout/CirclePictureHierarchy"/>
    <dgm:cxn modelId="{4D57A516-016B-4E32-A474-C9B8F9432F0D}" srcId="{33645B3A-C86C-4FB0-B3ED-81CF185AE1CB}" destId="{45BBBE9C-008B-4575-9548-C02F6FA69E9C}" srcOrd="0" destOrd="0" parTransId="{4315BE09-DB54-4FC1-AF23-FD3BB1164EE7}" sibTransId="{6980E33E-FB82-497E-90E8-C5B453DF76E5}"/>
    <dgm:cxn modelId="{D247A86D-6577-4BA4-B1FA-F3A9B18F9A1D}" srcId="{E5A335D4-B39E-42A3-B9B3-DC3B5C993561}" destId="{83A81FE8-858D-4D57-85AA-B7B9B8DF4EF4}" srcOrd="1" destOrd="0" parTransId="{7E225A90-4399-430B-A5FA-A2F55C7B8DAB}" sibTransId="{56D79E3A-501A-4E19-8F6A-36F74EFFA771}"/>
    <dgm:cxn modelId="{750BEADA-5BA2-4880-AB27-7813E61AA351}" type="presOf" srcId="{4670133B-FD34-43AD-8440-9DE5FA658C84}" destId="{476F2165-6E18-46B1-8612-E13C3E226B93}" srcOrd="0" destOrd="0" presId="urn:microsoft.com/office/officeart/2009/layout/CirclePictureHierarchy"/>
    <dgm:cxn modelId="{B89CCC1E-8C37-4E7E-8E16-E2C2E3C4D9FE}" srcId="{E5A335D4-B39E-42A3-B9B3-DC3B5C993561}" destId="{7A143AB0-562B-406E-BDE6-EF6CEBAA00DA}" srcOrd="0" destOrd="0" parTransId="{F8A9B566-A20B-4A20-BA52-76D4B1EDAD5B}" sibTransId="{9ECC8AFD-9394-461D-8E20-C420EDBD7032}"/>
    <dgm:cxn modelId="{DADDAC1C-2219-4EAE-B559-F29AC9970953}" type="presOf" srcId="{33645B3A-C86C-4FB0-B3ED-81CF185AE1CB}" destId="{C5EFB015-1615-4CF6-ADFB-517441AF62C5}" srcOrd="0" destOrd="0" presId="urn:microsoft.com/office/officeart/2009/layout/CirclePictureHierarchy"/>
    <dgm:cxn modelId="{88CB8A72-F76C-44BD-87B1-FE55DC99F31A}" type="presParOf" srcId="{C5EFB015-1615-4CF6-ADFB-517441AF62C5}" destId="{171B023A-BCBB-4136-B33E-F9DA416C4B73}" srcOrd="0" destOrd="0" presId="urn:microsoft.com/office/officeart/2009/layout/CirclePictureHierarchy"/>
    <dgm:cxn modelId="{5A2909CF-EA67-41BC-B64F-AAD251DC61FD}" type="presParOf" srcId="{171B023A-BCBB-4136-B33E-F9DA416C4B73}" destId="{AF113E64-D898-472A-B6BC-4184A1D8FCD6}" srcOrd="0" destOrd="0" presId="urn:microsoft.com/office/officeart/2009/layout/CirclePictureHierarchy"/>
    <dgm:cxn modelId="{14D7C780-C47D-45B7-AA76-68A9D8F5471A}" type="presParOf" srcId="{AF113E64-D898-472A-B6BC-4184A1D8FCD6}" destId="{91173D04-F813-4E43-929F-C76B33588E1B}" srcOrd="0" destOrd="0" presId="urn:microsoft.com/office/officeart/2009/layout/CirclePictureHierarchy"/>
    <dgm:cxn modelId="{1FB877CD-D94F-4108-8945-F85AAF9625A2}" type="presParOf" srcId="{AF113E64-D898-472A-B6BC-4184A1D8FCD6}" destId="{ABECA668-0BC4-4FB5-89C5-A4A65916AA58}" srcOrd="1" destOrd="0" presId="urn:microsoft.com/office/officeart/2009/layout/CirclePictureHierarchy"/>
    <dgm:cxn modelId="{C2444CC7-1B00-4475-8357-D73415D85876}" type="presParOf" srcId="{171B023A-BCBB-4136-B33E-F9DA416C4B73}" destId="{3057796A-6A11-4840-AAE2-54ADBF083B77}" srcOrd="1" destOrd="0" presId="urn:microsoft.com/office/officeart/2009/layout/CirclePictureHierarchy"/>
    <dgm:cxn modelId="{19A28650-8BC8-4EB2-8FD1-E97A2ABD9313}" type="presParOf" srcId="{3057796A-6A11-4840-AAE2-54ADBF083B77}" destId="{95631FEC-848F-49F6-BB1B-187E81370A26}" srcOrd="0" destOrd="0" presId="urn:microsoft.com/office/officeart/2009/layout/CirclePictureHierarchy"/>
    <dgm:cxn modelId="{1B2A55B0-A7A5-4025-B43D-8F1D44A084B6}" type="presParOf" srcId="{3057796A-6A11-4840-AAE2-54ADBF083B77}" destId="{444704AA-7316-42FD-8735-AAFA3CE29ED0}" srcOrd="1" destOrd="0" presId="urn:microsoft.com/office/officeart/2009/layout/CirclePictureHierarchy"/>
    <dgm:cxn modelId="{5269DAF6-ADD8-4179-B780-FA5009ACB228}" type="presParOf" srcId="{444704AA-7316-42FD-8735-AAFA3CE29ED0}" destId="{EAEB6801-35D0-46E0-93FB-3EEC29FCCE4E}" srcOrd="0" destOrd="0" presId="urn:microsoft.com/office/officeart/2009/layout/CirclePictureHierarchy"/>
    <dgm:cxn modelId="{869F4E7B-0245-4951-970B-C5A31E3219BC}" type="presParOf" srcId="{EAEB6801-35D0-46E0-93FB-3EEC29FCCE4E}" destId="{C2783A71-73F9-445B-A4B4-1D1CE2601306}" srcOrd="0" destOrd="0" presId="urn:microsoft.com/office/officeart/2009/layout/CirclePictureHierarchy"/>
    <dgm:cxn modelId="{33A3793B-5B08-416B-AB41-5DC28D999821}" type="presParOf" srcId="{EAEB6801-35D0-46E0-93FB-3EEC29FCCE4E}" destId="{B7A25BFB-388A-4F67-81B4-3B2A086F9146}" srcOrd="1" destOrd="0" presId="urn:microsoft.com/office/officeart/2009/layout/CirclePictureHierarchy"/>
    <dgm:cxn modelId="{FFFDB61F-5C1E-43A6-98C7-FBF8FDE945B4}" type="presParOf" srcId="{444704AA-7316-42FD-8735-AAFA3CE29ED0}" destId="{46655DE4-BA4B-4D48-A2E9-708E2A5E6679}" srcOrd="1" destOrd="0" presId="urn:microsoft.com/office/officeart/2009/layout/CirclePictureHierarchy"/>
    <dgm:cxn modelId="{173BE4FE-473B-4B76-A141-33FC7F35DDD6}" type="presParOf" srcId="{46655DE4-BA4B-4D48-A2E9-708E2A5E6679}" destId="{3851461B-20FE-45C3-94CE-D1B411B7B1A4}" srcOrd="0" destOrd="0" presId="urn:microsoft.com/office/officeart/2009/layout/CirclePictureHierarchy"/>
    <dgm:cxn modelId="{53814727-1D79-47CD-B11E-6C752F829F11}" type="presParOf" srcId="{46655DE4-BA4B-4D48-A2E9-708E2A5E6679}" destId="{926BBA30-AE59-4899-8A5F-F3B87C014D22}" srcOrd="1" destOrd="0" presId="urn:microsoft.com/office/officeart/2009/layout/CirclePictureHierarchy"/>
    <dgm:cxn modelId="{018DF41F-10B9-48EA-9015-88E210AAD7D5}" type="presParOf" srcId="{926BBA30-AE59-4899-8A5F-F3B87C014D22}" destId="{162EF5D6-D54C-46A4-8423-9E7F57276C98}" srcOrd="0" destOrd="0" presId="urn:microsoft.com/office/officeart/2009/layout/CirclePictureHierarchy"/>
    <dgm:cxn modelId="{7E79C276-793A-45E5-83DC-9C7CBB97089E}" type="presParOf" srcId="{162EF5D6-D54C-46A4-8423-9E7F57276C98}" destId="{1E57C8E8-1994-4562-B8D6-85719681B4BC}" srcOrd="0" destOrd="0" presId="urn:microsoft.com/office/officeart/2009/layout/CirclePictureHierarchy"/>
    <dgm:cxn modelId="{2BCA9793-EB0A-448E-91FB-EA86B56FAFA8}" type="presParOf" srcId="{162EF5D6-D54C-46A4-8423-9E7F57276C98}" destId="{15245AC6-952A-48F3-80F8-56D898661FBB}" srcOrd="1" destOrd="0" presId="urn:microsoft.com/office/officeart/2009/layout/CirclePictureHierarchy"/>
    <dgm:cxn modelId="{343F460E-DDF6-4F47-8CB3-1092ADC404A0}" type="presParOf" srcId="{926BBA30-AE59-4899-8A5F-F3B87C014D22}" destId="{2A7F8697-1B88-466D-9017-A050394EB123}" srcOrd="1" destOrd="0" presId="urn:microsoft.com/office/officeart/2009/layout/CirclePictureHierarchy"/>
    <dgm:cxn modelId="{55AF4089-7DA8-427C-9F34-BB660A14F55C}" type="presParOf" srcId="{46655DE4-BA4B-4D48-A2E9-708E2A5E6679}" destId="{42FB09D1-A15A-4949-96AC-701EBF27863B}" srcOrd="2" destOrd="0" presId="urn:microsoft.com/office/officeart/2009/layout/CirclePictureHierarchy"/>
    <dgm:cxn modelId="{A71349D7-78B4-405C-81C4-F130824212A4}" type="presParOf" srcId="{46655DE4-BA4B-4D48-A2E9-708E2A5E6679}" destId="{548DE64E-6F9E-4C13-A9BA-4CF91759673A}" srcOrd="3" destOrd="0" presId="urn:microsoft.com/office/officeart/2009/layout/CirclePictureHierarchy"/>
    <dgm:cxn modelId="{A5F99DFA-5329-4876-A046-82EA4A9BFCDB}" type="presParOf" srcId="{548DE64E-6F9E-4C13-A9BA-4CF91759673A}" destId="{93BD1280-D9D2-430D-8873-D38055BBE7A6}" srcOrd="0" destOrd="0" presId="urn:microsoft.com/office/officeart/2009/layout/CirclePictureHierarchy"/>
    <dgm:cxn modelId="{0E79DB95-D1F0-4038-8E65-9BB345869E2C}" type="presParOf" srcId="{93BD1280-D9D2-430D-8873-D38055BBE7A6}" destId="{66A459F9-89A5-43AA-B901-48526C83B2D1}" srcOrd="0" destOrd="0" presId="urn:microsoft.com/office/officeart/2009/layout/CirclePictureHierarchy"/>
    <dgm:cxn modelId="{9B379D67-BD63-4291-903F-B16EB0B48C3B}" type="presParOf" srcId="{93BD1280-D9D2-430D-8873-D38055BBE7A6}" destId="{8FBE50B6-C383-4013-B8D3-DABEB23BAA1C}" srcOrd="1" destOrd="0" presId="urn:microsoft.com/office/officeart/2009/layout/CirclePictureHierarchy"/>
    <dgm:cxn modelId="{5C02A88B-6641-4DE2-995A-938FF19A784C}" type="presParOf" srcId="{548DE64E-6F9E-4C13-A9BA-4CF91759673A}" destId="{C0B924D6-D058-4004-BDD0-4C38F275E9D5}" srcOrd="1" destOrd="0" presId="urn:microsoft.com/office/officeart/2009/layout/CirclePictureHierarchy"/>
    <dgm:cxn modelId="{FB085C30-7458-4ACB-A1F5-5C74DE2A34C6}" type="presParOf" srcId="{46655DE4-BA4B-4D48-A2E9-708E2A5E6679}" destId="{9E84C09A-6E9D-4E94-93EB-2565EB013CC0}" srcOrd="4" destOrd="0" presId="urn:microsoft.com/office/officeart/2009/layout/CirclePictureHierarchy"/>
    <dgm:cxn modelId="{AD6621FC-B643-4386-9038-70B5B74E92A1}" type="presParOf" srcId="{46655DE4-BA4B-4D48-A2E9-708E2A5E6679}" destId="{56407B9E-BEBC-46E6-9B1E-1CC455888233}" srcOrd="5" destOrd="0" presId="urn:microsoft.com/office/officeart/2009/layout/CirclePictureHierarchy"/>
    <dgm:cxn modelId="{A9EDE716-FDED-4CCA-A7C6-1D97DA034B51}" type="presParOf" srcId="{56407B9E-BEBC-46E6-9B1E-1CC455888233}" destId="{485EF437-0C7C-4296-B85D-E9957B576EF3}" srcOrd="0" destOrd="0" presId="urn:microsoft.com/office/officeart/2009/layout/CirclePictureHierarchy"/>
    <dgm:cxn modelId="{AB7889BB-7DF4-40B0-B432-43A101948AD3}" type="presParOf" srcId="{485EF437-0C7C-4296-B85D-E9957B576EF3}" destId="{57AAE0E1-CDBE-480B-8CA4-A0BEC194AE84}" srcOrd="0" destOrd="0" presId="urn:microsoft.com/office/officeart/2009/layout/CirclePictureHierarchy"/>
    <dgm:cxn modelId="{87A4E04F-E624-4C07-96CF-E4A884829E91}" type="presParOf" srcId="{485EF437-0C7C-4296-B85D-E9957B576EF3}" destId="{476F2165-6E18-46B1-8612-E13C3E226B93}" srcOrd="1" destOrd="0" presId="urn:microsoft.com/office/officeart/2009/layout/CirclePictureHierarchy"/>
    <dgm:cxn modelId="{93E0FA27-2A12-4B95-A1A7-1FCE2DB81AB0}" type="presParOf" srcId="{56407B9E-BEBC-46E6-9B1E-1CC455888233}" destId="{D1DBCD09-A7B4-4B9B-8E01-94C78B670162}" srcOrd="1" destOrd="0" presId="urn:microsoft.com/office/officeart/2009/layout/CirclePictureHierarchy"/>
    <dgm:cxn modelId="{DAAC61BB-2500-4B38-B9E4-911FCA785764}" type="presParOf" srcId="{3057796A-6A11-4840-AAE2-54ADBF083B77}" destId="{5DB5B1E8-0656-4595-ABA5-8C2116371115}" srcOrd="2" destOrd="0" presId="urn:microsoft.com/office/officeart/2009/layout/CirclePictureHierarchy"/>
    <dgm:cxn modelId="{DDA9ECD2-666C-4730-93DA-2ABE562D9B03}" type="presParOf" srcId="{3057796A-6A11-4840-AAE2-54ADBF083B77}" destId="{9F1ED1B3-C443-4CF6-ABDE-AC4F6509BEC9}" srcOrd="3" destOrd="0" presId="urn:microsoft.com/office/officeart/2009/layout/CirclePictureHierarchy"/>
    <dgm:cxn modelId="{049A107F-DB18-4B28-B095-ADCDA862E8EC}" type="presParOf" srcId="{9F1ED1B3-C443-4CF6-ABDE-AC4F6509BEC9}" destId="{A18E224F-4DEF-431A-9CA1-624EDB761B69}" srcOrd="0" destOrd="0" presId="urn:microsoft.com/office/officeart/2009/layout/CirclePictureHierarchy"/>
    <dgm:cxn modelId="{43A0D7E2-D113-4BDC-85CD-39FB0AA3F34B}" type="presParOf" srcId="{A18E224F-4DEF-431A-9CA1-624EDB761B69}" destId="{135E0BC9-E264-4213-A4F1-8AFCFF3161E6}" srcOrd="0" destOrd="0" presId="urn:microsoft.com/office/officeart/2009/layout/CirclePictureHierarchy"/>
    <dgm:cxn modelId="{11B0213D-39AE-453A-A13A-2B1D3E44C647}" type="presParOf" srcId="{A18E224F-4DEF-431A-9CA1-624EDB761B69}" destId="{6C500809-8B2A-4706-9F9F-668EA616A2A0}" srcOrd="1" destOrd="0" presId="urn:microsoft.com/office/officeart/2009/layout/CirclePictureHierarchy"/>
    <dgm:cxn modelId="{5A960EBA-45F0-45AF-94CE-2D6AB268C3DE}" type="presParOf" srcId="{9F1ED1B3-C443-4CF6-ABDE-AC4F6509BEC9}" destId="{D015659C-709B-4455-A828-3F1366B7DD53}" srcOrd="1" destOrd="0" presId="urn:microsoft.com/office/officeart/2009/layout/CirclePictureHierarchy"/>
    <dgm:cxn modelId="{03C4C8FF-0334-46E2-BD01-E3A5BB406A48}" type="presParOf" srcId="{D015659C-709B-4455-A828-3F1366B7DD53}" destId="{A86D6EB2-EC74-4678-AA13-51E110511FE0}" srcOrd="0" destOrd="0" presId="urn:microsoft.com/office/officeart/2009/layout/CirclePictureHierarchy"/>
    <dgm:cxn modelId="{5CD6EA2C-11E5-4A43-868B-14B438A418F4}" type="presParOf" srcId="{D015659C-709B-4455-A828-3F1366B7DD53}" destId="{3C8C6FFA-99E2-4236-809C-4140485F1876}" srcOrd="1" destOrd="0" presId="urn:microsoft.com/office/officeart/2009/layout/CirclePictureHierarchy"/>
    <dgm:cxn modelId="{AA251F65-4059-4F6F-85D3-F8C3250AE769}" type="presParOf" srcId="{3C8C6FFA-99E2-4236-809C-4140485F1876}" destId="{1A35C1B5-9F95-492F-905E-0D519A590EF5}" srcOrd="0" destOrd="0" presId="urn:microsoft.com/office/officeart/2009/layout/CirclePictureHierarchy"/>
    <dgm:cxn modelId="{28C3C4E8-DEB9-4B4E-96FB-68A3C1C7E33E}" type="presParOf" srcId="{1A35C1B5-9F95-492F-905E-0D519A590EF5}" destId="{9DB439AB-71D1-49EF-9D26-E7E5DBA75691}" srcOrd="0" destOrd="0" presId="urn:microsoft.com/office/officeart/2009/layout/CirclePictureHierarchy"/>
    <dgm:cxn modelId="{4324576D-1D6F-42D4-B28D-301B9F2F0B38}" type="presParOf" srcId="{1A35C1B5-9F95-492F-905E-0D519A590EF5}" destId="{CEF20204-72EB-475A-9CC3-713AC375CBC6}" srcOrd="1" destOrd="0" presId="urn:microsoft.com/office/officeart/2009/layout/CirclePictureHierarchy"/>
    <dgm:cxn modelId="{74F6E43B-A0A4-4A6E-9144-1B6C760AD7BE}" type="presParOf" srcId="{3C8C6FFA-99E2-4236-809C-4140485F1876}" destId="{88DBD3B5-8BDC-4B50-B74C-D9FCA73F5A62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271D25-B4BA-4EBA-A727-63CA4545B571}" type="doc">
      <dgm:prSet loTypeId="urn:microsoft.com/office/officeart/2005/8/layout/venn1" loCatId="relationship" qsTypeId="urn:microsoft.com/office/officeart/2005/8/quickstyle/simple4" qsCatId="simple" csTypeId="urn:microsoft.com/office/officeart/2005/8/colors/colorful4" csCatId="colorful" phldr="1"/>
      <dgm:spPr/>
    </dgm:pt>
    <dgm:pt modelId="{8FC499F8-71FD-4C26-B0DF-D9C522100611}">
      <dgm:prSet phldrT="[Текст]" custT="1"/>
      <dgm:spPr>
        <a:solidFill>
          <a:srgbClr val="57C3B6">
            <a:alpha val="55000"/>
          </a:srgb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uk-UA" sz="1400" dirty="0"/>
        </a:p>
      </dgm:t>
    </dgm:pt>
    <dgm:pt modelId="{CAC2F5D7-1F41-4FAE-9C9A-F43C81EB2BAA}" type="parTrans" cxnId="{93A4380C-B1C1-4A0C-BD32-4791DE2668D7}">
      <dgm:prSet/>
      <dgm:spPr/>
      <dgm:t>
        <a:bodyPr/>
        <a:lstStyle/>
        <a:p>
          <a:endParaRPr lang="uk-UA"/>
        </a:p>
      </dgm:t>
    </dgm:pt>
    <dgm:pt modelId="{9480FF49-E6DB-4B73-B2BB-686DA221CCAB}" type="sibTrans" cxnId="{93A4380C-B1C1-4A0C-BD32-4791DE2668D7}">
      <dgm:prSet/>
      <dgm:spPr/>
      <dgm:t>
        <a:bodyPr/>
        <a:lstStyle/>
        <a:p>
          <a:endParaRPr lang="uk-UA"/>
        </a:p>
      </dgm:t>
    </dgm:pt>
    <dgm:pt modelId="{CE7B948E-29F1-44A7-AB30-5E0BACD6A6D0}">
      <dgm:prSet phldrT="[Текст]" custT="1"/>
      <dgm:spPr>
        <a:solidFill>
          <a:srgbClr val="5AD8F2">
            <a:alpha val="55000"/>
          </a:srgb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endParaRPr lang="uk-UA" sz="1400" b="1" dirty="0"/>
        </a:p>
      </dgm:t>
    </dgm:pt>
    <dgm:pt modelId="{6FB6BBBD-F8D4-4FA4-B4E5-BBB2E48D5D8E}" type="parTrans" cxnId="{62CEE1B8-4BDE-45C3-84B3-A478A5304DA6}">
      <dgm:prSet/>
      <dgm:spPr/>
      <dgm:t>
        <a:bodyPr/>
        <a:lstStyle/>
        <a:p>
          <a:endParaRPr lang="uk-UA"/>
        </a:p>
      </dgm:t>
    </dgm:pt>
    <dgm:pt modelId="{EE4BC52A-3D16-4398-A9C4-E64AC68176D8}" type="sibTrans" cxnId="{62CEE1B8-4BDE-45C3-84B3-A478A5304DA6}">
      <dgm:prSet/>
      <dgm:spPr/>
      <dgm:t>
        <a:bodyPr/>
        <a:lstStyle/>
        <a:p>
          <a:endParaRPr lang="uk-UA"/>
        </a:p>
      </dgm:t>
    </dgm:pt>
    <dgm:pt modelId="{C060B5DF-A591-4A85-BC0F-3D035B366271}">
      <dgm:prSet phldrT="[Текст]" custT="1"/>
      <dgm:spPr>
        <a:solidFill>
          <a:srgbClr val="9DE3CC">
            <a:alpha val="66000"/>
          </a:srgb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uk-UA" sz="1400" dirty="0"/>
        </a:p>
      </dgm:t>
    </dgm:pt>
    <dgm:pt modelId="{B7D5AE6B-DC18-4EFD-A48E-EEAA41D16CF0}" type="parTrans" cxnId="{07F088C1-6211-49ED-95E6-7419AF6AEEE4}">
      <dgm:prSet/>
      <dgm:spPr/>
      <dgm:t>
        <a:bodyPr/>
        <a:lstStyle/>
        <a:p>
          <a:endParaRPr lang="uk-UA"/>
        </a:p>
      </dgm:t>
    </dgm:pt>
    <dgm:pt modelId="{A02A46E2-16F3-4F6B-B749-6F0FED30467A}" type="sibTrans" cxnId="{07F088C1-6211-49ED-95E6-7419AF6AEEE4}">
      <dgm:prSet/>
      <dgm:spPr/>
      <dgm:t>
        <a:bodyPr/>
        <a:lstStyle/>
        <a:p>
          <a:endParaRPr lang="uk-UA"/>
        </a:p>
      </dgm:t>
    </dgm:pt>
    <dgm:pt modelId="{BAFC5DDD-79CB-416B-ACC4-B2020290725A}" type="pres">
      <dgm:prSet presAssocID="{69271D25-B4BA-4EBA-A727-63CA4545B571}" presName="compositeShape" presStyleCnt="0">
        <dgm:presLayoutVars>
          <dgm:chMax val="7"/>
          <dgm:dir/>
          <dgm:resizeHandles val="exact"/>
        </dgm:presLayoutVars>
      </dgm:prSet>
      <dgm:spPr/>
    </dgm:pt>
    <dgm:pt modelId="{156041C1-2E9B-4C3C-920D-8C2F812E8343}" type="pres">
      <dgm:prSet presAssocID="{8FC499F8-71FD-4C26-B0DF-D9C522100611}" presName="circ1" presStyleLbl="vennNode1" presStyleIdx="0" presStyleCnt="3" custScaleX="105829" custScaleY="100850" custLinFactNeighborX="-10843" custLinFactNeighborY="2956"/>
      <dgm:spPr/>
      <dgm:t>
        <a:bodyPr/>
        <a:lstStyle/>
        <a:p>
          <a:endParaRPr lang="ru-RU"/>
        </a:p>
      </dgm:t>
    </dgm:pt>
    <dgm:pt modelId="{CB58CD73-24DF-4B42-AEF0-341AAABFAE61}" type="pres">
      <dgm:prSet presAssocID="{8FC499F8-71FD-4C26-B0DF-D9C52210061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15963C-057D-4476-AC26-40BF4EC02E73}" type="pres">
      <dgm:prSet presAssocID="{CE7B948E-29F1-44A7-AB30-5E0BACD6A6D0}" presName="circ2" presStyleLbl="vennNode1" presStyleIdx="1" presStyleCnt="3" custLinFactNeighborX="1062" custLinFactNeighborY="857"/>
      <dgm:spPr/>
      <dgm:t>
        <a:bodyPr/>
        <a:lstStyle/>
        <a:p>
          <a:endParaRPr lang="ru-RU"/>
        </a:p>
      </dgm:t>
    </dgm:pt>
    <dgm:pt modelId="{0195B990-F726-47AF-859F-A3F3EDA12C96}" type="pres">
      <dgm:prSet presAssocID="{CE7B948E-29F1-44A7-AB30-5E0BACD6A6D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5900D4-A3AB-43AE-999B-68DF1E03EBFF}" type="pres">
      <dgm:prSet presAssocID="{C060B5DF-A591-4A85-BC0F-3D035B366271}" presName="circ3" presStyleLbl="vennNode1" presStyleIdx="2" presStyleCnt="3" custLinFactNeighborX="-21502" custLinFactNeighborY="857"/>
      <dgm:spPr/>
      <dgm:t>
        <a:bodyPr/>
        <a:lstStyle/>
        <a:p>
          <a:endParaRPr lang="ru-RU"/>
        </a:p>
      </dgm:t>
    </dgm:pt>
    <dgm:pt modelId="{AA0AF581-4A73-418F-A3B7-DFE575796CDE}" type="pres">
      <dgm:prSet presAssocID="{C060B5DF-A591-4A85-BC0F-3D035B36627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197387-631C-4169-B436-A3656A331FC9}" type="presOf" srcId="{C060B5DF-A591-4A85-BC0F-3D035B366271}" destId="{AA0AF581-4A73-418F-A3B7-DFE575796CDE}" srcOrd="1" destOrd="0" presId="urn:microsoft.com/office/officeart/2005/8/layout/venn1"/>
    <dgm:cxn modelId="{D62B977C-1CED-4F9F-9E6B-8E77A12B17CA}" type="presOf" srcId="{69271D25-B4BA-4EBA-A727-63CA4545B571}" destId="{BAFC5DDD-79CB-416B-ACC4-B2020290725A}" srcOrd="0" destOrd="0" presId="urn:microsoft.com/office/officeart/2005/8/layout/venn1"/>
    <dgm:cxn modelId="{A952A51A-1E1B-4618-839B-DE59FF9F0085}" type="presOf" srcId="{C060B5DF-A591-4A85-BC0F-3D035B366271}" destId="{585900D4-A3AB-43AE-999B-68DF1E03EBFF}" srcOrd="0" destOrd="0" presId="urn:microsoft.com/office/officeart/2005/8/layout/venn1"/>
    <dgm:cxn modelId="{0374F9C0-98D2-4500-BFA7-73C600387B6E}" type="presOf" srcId="{CE7B948E-29F1-44A7-AB30-5E0BACD6A6D0}" destId="{0195B990-F726-47AF-859F-A3F3EDA12C96}" srcOrd="1" destOrd="0" presId="urn:microsoft.com/office/officeart/2005/8/layout/venn1"/>
    <dgm:cxn modelId="{C4D63305-94BF-46FA-B20F-BF25D0043495}" type="presOf" srcId="{8FC499F8-71FD-4C26-B0DF-D9C522100611}" destId="{156041C1-2E9B-4C3C-920D-8C2F812E8343}" srcOrd="0" destOrd="0" presId="urn:microsoft.com/office/officeart/2005/8/layout/venn1"/>
    <dgm:cxn modelId="{07F088C1-6211-49ED-95E6-7419AF6AEEE4}" srcId="{69271D25-B4BA-4EBA-A727-63CA4545B571}" destId="{C060B5DF-A591-4A85-BC0F-3D035B366271}" srcOrd="2" destOrd="0" parTransId="{B7D5AE6B-DC18-4EFD-A48E-EEAA41D16CF0}" sibTransId="{A02A46E2-16F3-4F6B-B749-6F0FED30467A}"/>
    <dgm:cxn modelId="{0F992445-37A6-46C2-AFFC-6F128AFAB00F}" type="presOf" srcId="{8FC499F8-71FD-4C26-B0DF-D9C522100611}" destId="{CB58CD73-24DF-4B42-AEF0-341AAABFAE61}" srcOrd="1" destOrd="0" presId="urn:microsoft.com/office/officeart/2005/8/layout/venn1"/>
    <dgm:cxn modelId="{7F983F22-EE80-4753-8EE7-5A846CFA26E1}" type="presOf" srcId="{CE7B948E-29F1-44A7-AB30-5E0BACD6A6D0}" destId="{4D15963C-057D-4476-AC26-40BF4EC02E73}" srcOrd="0" destOrd="0" presId="urn:microsoft.com/office/officeart/2005/8/layout/venn1"/>
    <dgm:cxn modelId="{93A4380C-B1C1-4A0C-BD32-4791DE2668D7}" srcId="{69271D25-B4BA-4EBA-A727-63CA4545B571}" destId="{8FC499F8-71FD-4C26-B0DF-D9C522100611}" srcOrd="0" destOrd="0" parTransId="{CAC2F5D7-1F41-4FAE-9C9A-F43C81EB2BAA}" sibTransId="{9480FF49-E6DB-4B73-B2BB-686DA221CCAB}"/>
    <dgm:cxn modelId="{62CEE1B8-4BDE-45C3-84B3-A478A5304DA6}" srcId="{69271D25-B4BA-4EBA-A727-63CA4545B571}" destId="{CE7B948E-29F1-44A7-AB30-5E0BACD6A6D0}" srcOrd="1" destOrd="0" parTransId="{6FB6BBBD-F8D4-4FA4-B4E5-BBB2E48D5D8E}" sibTransId="{EE4BC52A-3D16-4398-A9C4-E64AC68176D8}"/>
    <dgm:cxn modelId="{14FF6EC9-6F4A-46AB-88B2-B41A179D38FE}" type="presParOf" srcId="{BAFC5DDD-79CB-416B-ACC4-B2020290725A}" destId="{156041C1-2E9B-4C3C-920D-8C2F812E8343}" srcOrd="0" destOrd="0" presId="urn:microsoft.com/office/officeart/2005/8/layout/venn1"/>
    <dgm:cxn modelId="{4285DB9A-C1F2-40A5-ADCD-3C74E2EDE239}" type="presParOf" srcId="{BAFC5DDD-79CB-416B-ACC4-B2020290725A}" destId="{CB58CD73-24DF-4B42-AEF0-341AAABFAE61}" srcOrd="1" destOrd="0" presId="urn:microsoft.com/office/officeart/2005/8/layout/venn1"/>
    <dgm:cxn modelId="{B6778FB0-2F28-444D-AF35-1A07A1CBBEC0}" type="presParOf" srcId="{BAFC5DDD-79CB-416B-ACC4-B2020290725A}" destId="{4D15963C-057D-4476-AC26-40BF4EC02E73}" srcOrd="2" destOrd="0" presId="urn:microsoft.com/office/officeart/2005/8/layout/venn1"/>
    <dgm:cxn modelId="{3F243B15-65CF-43E3-A4AD-0A27A52111E9}" type="presParOf" srcId="{BAFC5DDD-79CB-416B-ACC4-B2020290725A}" destId="{0195B990-F726-47AF-859F-A3F3EDA12C96}" srcOrd="3" destOrd="0" presId="urn:microsoft.com/office/officeart/2005/8/layout/venn1"/>
    <dgm:cxn modelId="{C32FF1B5-D9DB-4371-9052-89C12CA959DF}" type="presParOf" srcId="{BAFC5DDD-79CB-416B-ACC4-B2020290725A}" destId="{585900D4-A3AB-43AE-999B-68DF1E03EBFF}" srcOrd="4" destOrd="0" presId="urn:microsoft.com/office/officeart/2005/8/layout/venn1"/>
    <dgm:cxn modelId="{285EAB8A-889F-4947-8B2C-A5BC863013D2}" type="presParOf" srcId="{BAFC5DDD-79CB-416B-ACC4-B2020290725A}" destId="{AA0AF581-4A73-418F-A3B7-DFE575796CD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E3290-6C0B-4B7A-BFE6-44DCFD18DFB0}">
      <dsp:nvSpPr>
        <dsp:cNvPr id="0" name=""/>
        <dsp:cNvSpPr/>
      </dsp:nvSpPr>
      <dsp:spPr>
        <a:xfrm>
          <a:off x="0" y="0"/>
          <a:ext cx="5567685" cy="1205717"/>
        </a:xfrm>
        <a:prstGeom prst="roundRect">
          <a:avLst>
            <a:gd name="adj" fmla="val 10000"/>
          </a:avLst>
        </a:prstGeom>
        <a:solidFill>
          <a:srgbClr val="5ACB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  <a:t>Департамент 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інформаційно-комунікаційних</a:t>
          </a:r>
          <a: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технологій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314" y="35314"/>
        <a:ext cx="5497057" cy="1135089"/>
      </dsp:txXfrm>
    </dsp:sp>
    <dsp:sp modelId="{68B97847-25DE-4498-9D67-90DEEB240F6E}">
      <dsp:nvSpPr>
        <dsp:cNvPr id="0" name=""/>
        <dsp:cNvSpPr/>
      </dsp:nvSpPr>
      <dsp:spPr>
        <a:xfrm>
          <a:off x="2002" y="1305416"/>
          <a:ext cx="1757476" cy="1205717"/>
        </a:xfrm>
        <a:prstGeom prst="roundRect">
          <a:avLst>
            <a:gd name="adj" fmla="val 10000"/>
          </a:avLst>
        </a:prstGeom>
        <a:solidFill>
          <a:srgbClr val="5ACB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>
              <a:latin typeface="Arial" panose="020B0604020202020204" pitchFamily="34" charset="0"/>
              <a:cs typeface="Arial" panose="020B0604020202020204" pitchFamily="34" charset="0"/>
            </a:rPr>
            <a:t>КП «ГІОЦ»</a:t>
          </a:r>
          <a:endParaRPr lang="en-US" sz="1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noProof="0" dirty="0">
              <a:latin typeface="Arial" panose="020B0604020202020204" pitchFamily="34" charset="0"/>
              <a:cs typeface="Arial" panose="020B0604020202020204" pitchFamily="34" charset="0"/>
            </a:rPr>
            <a:t>(Штат: 201 </a:t>
          </a:r>
          <a:r>
            <a:rPr lang="uk-UA" sz="1000" kern="1200" noProof="0" dirty="0" err="1">
              <a:latin typeface="Arial" panose="020B0604020202020204" pitchFamily="34" charset="0"/>
              <a:cs typeface="Arial" panose="020B0604020202020204" pitchFamily="34" charset="0"/>
            </a:rPr>
            <a:t>чол</a:t>
          </a:r>
          <a:r>
            <a:rPr lang="uk-UA" sz="1000" kern="1200" noProof="0" dirty="0">
              <a:latin typeface="Arial" panose="020B0604020202020204" pitchFamily="34" charset="0"/>
              <a:cs typeface="Arial" panose="020B0604020202020204" pitchFamily="34" charset="0"/>
            </a:rPr>
            <a:t>., 63 – адміністративний персонал))</a:t>
          </a:r>
        </a:p>
      </dsp:txBody>
      <dsp:txXfrm>
        <a:off x="37316" y="1340730"/>
        <a:ext cx="1686848" cy="1135089"/>
      </dsp:txXfrm>
    </dsp:sp>
    <dsp:sp modelId="{89E99419-2A70-4798-B373-F68557561080}">
      <dsp:nvSpPr>
        <dsp:cNvPr id="0" name=""/>
        <dsp:cNvSpPr/>
      </dsp:nvSpPr>
      <dsp:spPr>
        <a:xfrm>
          <a:off x="2002" y="2609705"/>
          <a:ext cx="1757476" cy="1205717"/>
        </a:xfrm>
        <a:prstGeom prst="roundRect">
          <a:avLst>
            <a:gd name="adj" fmla="val 10000"/>
          </a:avLst>
        </a:prstGeom>
        <a:solidFill>
          <a:srgbClr val="5ACB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noProof="0" dirty="0">
              <a:latin typeface="Arial" panose="020B0604020202020204" pitchFamily="34" charset="0"/>
              <a:cs typeface="Arial" panose="020B0604020202020204" pitchFamily="34" charset="0"/>
            </a:rPr>
            <a:t>- Обслуговування платежів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noProof="0" dirty="0">
              <a:latin typeface="Arial" panose="020B0604020202020204" pitchFamily="34" charset="0"/>
              <a:cs typeface="Arial" panose="020B0604020202020204" pitchFamily="34" charset="0"/>
            </a:rPr>
            <a:t>- Впровадження та супроводження інформаційних систем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0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316" y="2645019"/>
        <a:ext cx="1686848" cy="1135089"/>
      </dsp:txXfrm>
    </dsp:sp>
    <dsp:sp modelId="{FDA11B30-EF6B-4D67-8F43-B01F6D875A98}">
      <dsp:nvSpPr>
        <dsp:cNvPr id="0" name=""/>
        <dsp:cNvSpPr/>
      </dsp:nvSpPr>
      <dsp:spPr>
        <a:xfrm>
          <a:off x="1907106" y="1305416"/>
          <a:ext cx="1757476" cy="1205717"/>
        </a:xfrm>
        <a:prstGeom prst="roundRect">
          <a:avLst>
            <a:gd name="adj" fmla="val 10000"/>
          </a:avLst>
        </a:prstGeom>
        <a:solidFill>
          <a:srgbClr val="5ACB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noProof="0" dirty="0">
              <a:latin typeface="Arial" panose="020B0604020202020204" pitchFamily="34" charset="0"/>
              <a:cs typeface="Arial" panose="020B0604020202020204" pitchFamily="34" charset="0"/>
            </a:rPr>
            <a:t>КП «Інформатика» (Штат </a:t>
          </a:r>
          <a:r>
            <a:rPr lang="en-US" sz="1000" kern="1200" noProof="0" dirty="0">
              <a:latin typeface="Arial" panose="020B0604020202020204" pitchFamily="34" charset="0"/>
              <a:cs typeface="Arial" panose="020B0604020202020204" pitchFamily="34" charset="0"/>
            </a:rPr>
            <a:t>62</a:t>
          </a:r>
          <a:r>
            <a:rPr lang="uk-UA" sz="10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1000" kern="1200" noProof="0" dirty="0" err="1">
              <a:latin typeface="Arial" panose="020B0604020202020204" pitchFamily="34" charset="0"/>
              <a:cs typeface="Arial" panose="020B0604020202020204" pitchFamily="34" charset="0"/>
            </a:rPr>
            <a:t>чол</a:t>
          </a:r>
          <a:r>
            <a:rPr lang="uk-UA" sz="1000" kern="1200" noProof="0" dirty="0">
              <a:latin typeface="Arial" panose="020B0604020202020204" pitchFamily="34" charset="0"/>
              <a:cs typeface="Arial" panose="020B0604020202020204" pitchFamily="34" charset="0"/>
            </a:rPr>
            <a:t>., (</a:t>
          </a:r>
          <a:r>
            <a:rPr lang="en-US" sz="1000" kern="1200" noProof="0" dirty="0">
              <a:latin typeface="Arial" panose="020B0604020202020204" pitchFamily="34" charset="0"/>
              <a:cs typeface="Arial" panose="020B0604020202020204" pitchFamily="34" charset="0"/>
            </a:rPr>
            <a:t>24</a:t>
          </a:r>
          <a:r>
            <a:rPr lang="uk-UA" sz="1000" kern="1200" noProof="0" dirty="0">
              <a:latin typeface="Arial" panose="020B0604020202020204" pitchFamily="34" charset="0"/>
              <a:cs typeface="Arial" panose="020B0604020202020204" pitchFamily="34" charset="0"/>
            </a:rPr>
            <a:t> – адміністративний персонал))</a:t>
          </a:r>
          <a:endParaRPr lang="uk-UA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42420" y="1340730"/>
        <a:ext cx="1686848" cy="1135089"/>
      </dsp:txXfrm>
    </dsp:sp>
    <dsp:sp modelId="{2D6BA3D6-ABF1-4694-ACED-5CF844C8904C}">
      <dsp:nvSpPr>
        <dsp:cNvPr id="0" name=""/>
        <dsp:cNvSpPr/>
      </dsp:nvSpPr>
      <dsp:spPr>
        <a:xfrm>
          <a:off x="1907106" y="2609705"/>
          <a:ext cx="1757476" cy="1205717"/>
        </a:xfrm>
        <a:prstGeom prst="roundRect">
          <a:avLst>
            <a:gd name="adj" fmla="val 10000"/>
          </a:avLst>
        </a:prstGeom>
        <a:solidFill>
          <a:srgbClr val="5ACB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>
              <a:latin typeface="Arial" panose="020B0604020202020204" pitchFamily="34" charset="0"/>
              <a:cs typeface="Arial" panose="020B0604020202020204" pitchFamily="34" charset="0"/>
            </a:rPr>
            <a:t>- Міський Дата-центр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>
              <a:latin typeface="Arial" panose="020B0604020202020204" pitchFamily="34" charset="0"/>
              <a:cs typeface="Arial" panose="020B0604020202020204" pitchFamily="34" charset="0"/>
            </a:rPr>
            <a:t>- Міська система відеоспостереження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>
              <a:latin typeface="Arial" panose="020B0604020202020204" pitchFamily="34" charset="0"/>
              <a:cs typeface="Arial" panose="020B0604020202020204" pitchFamily="34" charset="0"/>
            </a:rPr>
            <a:t>- Система оповіщення</a:t>
          </a:r>
        </a:p>
      </dsp:txBody>
      <dsp:txXfrm>
        <a:off x="1942420" y="2645019"/>
        <a:ext cx="1686848" cy="1135089"/>
      </dsp:txXfrm>
    </dsp:sp>
    <dsp:sp modelId="{02324F6E-4D3C-46C3-85C3-047CE1D7B675}">
      <dsp:nvSpPr>
        <dsp:cNvPr id="0" name=""/>
        <dsp:cNvSpPr/>
      </dsp:nvSpPr>
      <dsp:spPr>
        <a:xfrm>
          <a:off x="3812211" y="1305416"/>
          <a:ext cx="1757476" cy="1205717"/>
        </a:xfrm>
        <a:prstGeom prst="roundRect">
          <a:avLst>
            <a:gd name="adj" fmla="val 10000"/>
          </a:avLst>
        </a:prstGeom>
        <a:solidFill>
          <a:srgbClr val="5ACB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noProof="0" dirty="0">
              <a:latin typeface="Arial" panose="020B0604020202020204" pitchFamily="34" charset="0"/>
              <a:cs typeface="Arial" panose="020B0604020202020204" pitchFamily="34" charset="0"/>
            </a:rPr>
            <a:t>СКП «</a:t>
          </a:r>
          <a:r>
            <a:rPr lang="uk-UA" sz="1000" kern="1200" noProof="0" dirty="0" err="1">
              <a:latin typeface="Arial" panose="020B0604020202020204" pitchFamily="34" charset="0"/>
              <a:cs typeface="Arial" panose="020B0604020202020204" pitchFamily="34" charset="0"/>
            </a:rPr>
            <a:t>Київтелесервіс</a:t>
          </a:r>
          <a:r>
            <a:rPr lang="uk-UA" sz="1000" kern="1200" noProof="0" dirty="0">
              <a:latin typeface="Arial" panose="020B0604020202020204" pitchFamily="34" charset="0"/>
              <a:cs typeface="Arial" panose="020B0604020202020204" pitchFamily="34" charset="0"/>
            </a:rPr>
            <a:t>» (Штат: 72 </a:t>
          </a:r>
          <a:r>
            <a:rPr lang="uk-UA" sz="1000" kern="1200" noProof="0" dirty="0" err="1">
              <a:latin typeface="Arial" panose="020B0604020202020204" pitchFamily="34" charset="0"/>
              <a:cs typeface="Arial" panose="020B0604020202020204" pitchFamily="34" charset="0"/>
            </a:rPr>
            <a:t>чол</a:t>
          </a:r>
          <a:r>
            <a:rPr lang="uk-UA" sz="1000" kern="1200" noProof="0" dirty="0">
              <a:latin typeface="Arial" panose="020B0604020202020204" pitchFamily="34" charset="0"/>
              <a:cs typeface="Arial" panose="020B0604020202020204" pitchFamily="34" charset="0"/>
            </a:rPr>
            <a:t>. (25 – адміністративний персонал))</a:t>
          </a:r>
        </a:p>
      </dsp:txBody>
      <dsp:txXfrm>
        <a:off x="3847525" y="1340730"/>
        <a:ext cx="1686848" cy="1135089"/>
      </dsp:txXfrm>
    </dsp:sp>
    <dsp:sp modelId="{451C48BF-1BA4-42C9-8155-A5CB6B8BB62F}">
      <dsp:nvSpPr>
        <dsp:cNvPr id="0" name=""/>
        <dsp:cNvSpPr/>
      </dsp:nvSpPr>
      <dsp:spPr>
        <a:xfrm>
          <a:off x="3812211" y="2609705"/>
          <a:ext cx="1757476" cy="1205717"/>
        </a:xfrm>
        <a:prstGeom prst="roundRect">
          <a:avLst>
            <a:gd name="adj" fmla="val 10000"/>
          </a:avLst>
        </a:prstGeom>
        <a:solidFill>
          <a:srgbClr val="5ACBB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>
              <a:latin typeface="Arial" panose="020B0604020202020204" pitchFamily="34" charset="0"/>
              <a:cs typeface="Arial" panose="020B0604020202020204" pitchFamily="34" charset="0"/>
            </a:rPr>
            <a:t>- Мережева інфраструктура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>
              <a:latin typeface="Arial" panose="020B0604020202020204" pitchFamily="34" charset="0"/>
              <a:cs typeface="Arial" panose="020B0604020202020204" pitchFamily="34" charset="0"/>
            </a:rPr>
            <a:t>- Телефонія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>
              <a:latin typeface="Arial" panose="020B0604020202020204" pitchFamily="34" charset="0"/>
              <a:cs typeface="Arial" panose="020B0604020202020204" pitchFamily="34" charset="0"/>
            </a:rPr>
            <a:t>Захист інформації</a:t>
          </a:r>
        </a:p>
      </dsp:txBody>
      <dsp:txXfrm>
        <a:off x="3847525" y="2645019"/>
        <a:ext cx="1686848" cy="1135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6D6EB2-EC74-4678-AA13-51E110511FE0}">
      <dsp:nvSpPr>
        <dsp:cNvPr id="0" name=""/>
        <dsp:cNvSpPr/>
      </dsp:nvSpPr>
      <dsp:spPr>
        <a:xfrm>
          <a:off x="3700519" y="1786928"/>
          <a:ext cx="91440" cy="1348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48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B5B1E8-0656-4595-ABA5-8C2116371115}">
      <dsp:nvSpPr>
        <dsp:cNvPr id="0" name=""/>
        <dsp:cNvSpPr/>
      </dsp:nvSpPr>
      <dsp:spPr>
        <a:xfrm>
          <a:off x="2569273" y="1224124"/>
          <a:ext cx="1176965" cy="134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943"/>
              </a:lnTo>
              <a:lnTo>
                <a:pt x="1176965" y="67943"/>
              </a:lnTo>
              <a:lnTo>
                <a:pt x="1176965" y="134816"/>
              </a:lnTo>
            </a:path>
          </a:pathLst>
        </a:custGeom>
        <a:noFill/>
        <a:ln w="12700" cap="flat" cmpd="sng" algn="ctr">
          <a:solidFill>
            <a:srgbClr val="66BCB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84C09A-6E9D-4E94-93EB-2565EB013CC0}">
      <dsp:nvSpPr>
        <dsp:cNvPr id="0" name=""/>
        <dsp:cNvSpPr/>
      </dsp:nvSpPr>
      <dsp:spPr>
        <a:xfrm>
          <a:off x="1392308" y="1786928"/>
          <a:ext cx="1176965" cy="134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943"/>
              </a:lnTo>
              <a:lnTo>
                <a:pt x="1176965" y="67943"/>
              </a:lnTo>
              <a:lnTo>
                <a:pt x="1176965" y="134816"/>
              </a:lnTo>
            </a:path>
          </a:pathLst>
        </a:custGeom>
        <a:noFill/>
        <a:ln w="12700" cap="flat" cmpd="sng" algn="ctr">
          <a:solidFill>
            <a:srgbClr val="66BCB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FB09D1-A15A-4949-96AC-701EBF27863B}">
      <dsp:nvSpPr>
        <dsp:cNvPr id="0" name=""/>
        <dsp:cNvSpPr/>
      </dsp:nvSpPr>
      <dsp:spPr>
        <a:xfrm>
          <a:off x="1346588" y="1786928"/>
          <a:ext cx="91440" cy="1348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48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51461B-20FE-45C3-94CE-D1B411B7B1A4}">
      <dsp:nvSpPr>
        <dsp:cNvPr id="0" name=""/>
        <dsp:cNvSpPr/>
      </dsp:nvSpPr>
      <dsp:spPr>
        <a:xfrm>
          <a:off x="215342" y="1786928"/>
          <a:ext cx="1176965" cy="134816"/>
        </a:xfrm>
        <a:custGeom>
          <a:avLst/>
          <a:gdLst/>
          <a:ahLst/>
          <a:cxnLst/>
          <a:rect l="0" t="0" r="0" b="0"/>
          <a:pathLst>
            <a:path>
              <a:moveTo>
                <a:pt x="1176965" y="0"/>
              </a:moveTo>
              <a:lnTo>
                <a:pt x="1176965" y="67943"/>
              </a:lnTo>
              <a:lnTo>
                <a:pt x="0" y="67943"/>
              </a:lnTo>
              <a:lnTo>
                <a:pt x="0" y="134816"/>
              </a:lnTo>
            </a:path>
          </a:pathLst>
        </a:custGeom>
        <a:noFill/>
        <a:ln w="12700" cap="flat" cmpd="sng" algn="ctr">
          <a:solidFill>
            <a:srgbClr val="66BCB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31FEC-848F-49F6-BB1B-187E81370A26}">
      <dsp:nvSpPr>
        <dsp:cNvPr id="0" name=""/>
        <dsp:cNvSpPr/>
      </dsp:nvSpPr>
      <dsp:spPr>
        <a:xfrm>
          <a:off x="1392308" y="1224124"/>
          <a:ext cx="1176965" cy="134816"/>
        </a:xfrm>
        <a:custGeom>
          <a:avLst/>
          <a:gdLst/>
          <a:ahLst/>
          <a:cxnLst/>
          <a:rect l="0" t="0" r="0" b="0"/>
          <a:pathLst>
            <a:path>
              <a:moveTo>
                <a:pt x="1176965" y="0"/>
              </a:moveTo>
              <a:lnTo>
                <a:pt x="1176965" y="67943"/>
              </a:lnTo>
              <a:lnTo>
                <a:pt x="0" y="67943"/>
              </a:lnTo>
              <a:lnTo>
                <a:pt x="0" y="134816"/>
              </a:lnTo>
            </a:path>
          </a:pathLst>
        </a:custGeom>
        <a:noFill/>
        <a:ln w="12700" cap="flat" cmpd="sng" algn="ctr">
          <a:solidFill>
            <a:srgbClr val="66BCB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173D04-F813-4E43-929F-C76B33588E1B}">
      <dsp:nvSpPr>
        <dsp:cNvPr id="0" name=""/>
        <dsp:cNvSpPr/>
      </dsp:nvSpPr>
      <dsp:spPr>
        <a:xfrm>
          <a:off x="2355279" y="796137"/>
          <a:ext cx="427987" cy="4279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ECA668-0BC4-4FB5-89C5-A4A65916AA58}">
      <dsp:nvSpPr>
        <dsp:cNvPr id="0" name=""/>
        <dsp:cNvSpPr/>
      </dsp:nvSpPr>
      <dsp:spPr>
        <a:xfrm>
          <a:off x="2869543" y="795067"/>
          <a:ext cx="641981" cy="427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700" kern="1200" dirty="0"/>
            <a:t>Задачі</a:t>
          </a:r>
        </a:p>
      </dsp:txBody>
      <dsp:txXfrm>
        <a:off x="2869543" y="795067"/>
        <a:ext cx="641981" cy="427987"/>
      </dsp:txXfrm>
    </dsp:sp>
    <dsp:sp modelId="{C2783A71-73F9-445B-A4B4-1D1CE2601306}">
      <dsp:nvSpPr>
        <dsp:cNvPr id="0" name=""/>
        <dsp:cNvSpPr/>
      </dsp:nvSpPr>
      <dsp:spPr>
        <a:xfrm>
          <a:off x="1178314" y="1358940"/>
          <a:ext cx="427987" cy="4279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25BFB-388A-4F67-81B4-3B2A086F9146}">
      <dsp:nvSpPr>
        <dsp:cNvPr id="0" name=""/>
        <dsp:cNvSpPr/>
      </dsp:nvSpPr>
      <dsp:spPr>
        <a:xfrm>
          <a:off x="1606301" y="1357870"/>
          <a:ext cx="641981" cy="427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700" kern="1200" dirty="0"/>
            <a:t>Проектний офіс</a:t>
          </a:r>
        </a:p>
      </dsp:txBody>
      <dsp:txXfrm>
        <a:off x="1606301" y="1357870"/>
        <a:ext cx="641981" cy="427987"/>
      </dsp:txXfrm>
    </dsp:sp>
    <dsp:sp modelId="{1E57C8E8-1994-4562-B8D6-85719681B4BC}">
      <dsp:nvSpPr>
        <dsp:cNvPr id="0" name=""/>
        <dsp:cNvSpPr/>
      </dsp:nvSpPr>
      <dsp:spPr>
        <a:xfrm>
          <a:off x="1348" y="1921744"/>
          <a:ext cx="427987" cy="4279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245AC6-952A-48F3-80F8-56D898661FBB}">
      <dsp:nvSpPr>
        <dsp:cNvPr id="0" name=""/>
        <dsp:cNvSpPr/>
      </dsp:nvSpPr>
      <dsp:spPr>
        <a:xfrm>
          <a:off x="516292" y="1920674"/>
          <a:ext cx="641981" cy="427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700" kern="1200" dirty="0"/>
            <a:t>ПМО</a:t>
          </a:r>
        </a:p>
      </dsp:txBody>
      <dsp:txXfrm>
        <a:off x="516292" y="1920674"/>
        <a:ext cx="641981" cy="427987"/>
      </dsp:txXfrm>
    </dsp:sp>
    <dsp:sp modelId="{66A459F9-89A5-43AA-B901-48526C83B2D1}">
      <dsp:nvSpPr>
        <dsp:cNvPr id="0" name=""/>
        <dsp:cNvSpPr/>
      </dsp:nvSpPr>
      <dsp:spPr>
        <a:xfrm>
          <a:off x="1178314" y="1921744"/>
          <a:ext cx="427987" cy="4279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BE50B6-C383-4013-B8D3-DABEB23BAA1C}">
      <dsp:nvSpPr>
        <dsp:cNvPr id="0" name=""/>
        <dsp:cNvSpPr/>
      </dsp:nvSpPr>
      <dsp:spPr>
        <a:xfrm>
          <a:off x="1606301" y="1920674"/>
          <a:ext cx="641981" cy="427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700" kern="1200"/>
        </a:p>
      </dsp:txBody>
      <dsp:txXfrm>
        <a:off x="1606301" y="1920674"/>
        <a:ext cx="641981" cy="427987"/>
      </dsp:txXfrm>
    </dsp:sp>
    <dsp:sp modelId="{57AAE0E1-CDBE-480B-8CA4-A0BEC194AE84}">
      <dsp:nvSpPr>
        <dsp:cNvPr id="0" name=""/>
        <dsp:cNvSpPr/>
      </dsp:nvSpPr>
      <dsp:spPr>
        <a:xfrm>
          <a:off x="2355279" y="1921744"/>
          <a:ext cx="427987" cy="4279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6F2165-6E18-46B1-8612-E13C3E226B93}">
      <dsp:nvSpPr>
        <dsp:cNvPr id="0" name=""/>
        <dsp:cNvSpPr/>
      </dsp:nvSpPr>
      <dsp:spPr>
        <a:xfrm>
          <a:off x="2783267" y="1920674"/>
          <a:ext cx="641981" cy="427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    </a:t>
          </a:r>
          <a:r>
            <a:rPr lang="uk-UA" sz="700" kern="1200" dirty="0"/>
            <a:t>Аналітика</a:t>
          </a:r>
        </a:p>
      </dsp:txBody>
      <dsp:txXfrm>
        <a:off x="2783267" y="1920674"/>
        <a:ext cx="641981" cy="427987"/>
      </dsp:txXfrm>
    </dsp:sp>
    <dsp:sp modelId="{135E0BC9-E264-4213-A4F1-8AFCFF3161E6}">
      <dsp:nvSpPr>
        <dsp:cNvPr id="0" name=""/>
        <dsp:cNvSpPr/>
      </dsp:nvSpPr>
      <dsp:spPr>
        <a:xfrm>
          <a:off x="3532245" y="1358940"/>
          <a:ext cx="427987" cy="4279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500809-8B2A-4706-9F9F-668EA616A2A0}">
      <dsp:nvSpPr>
        <dsp:cNvPr id="0" name=""/>
        <dsp:cNvSpPr/>
      </dsp:nvSpPr>
      <dsp:spPr>
        <a:xfrm>
          <a:off x="3960233" y="1357870"/>
          <a:ext cx="641981" cy="427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700" kern="1200" dirty="0"/>
            <a:t>Сторонні організації</a:t>
          </a:r>
        </a:p>
      </dsp:txBody>
      <dsp:txXfrm>
        <a:off x="3960233" y="1357870"/>
        <a:ext cx="641981" cy="427987"/>
      </dsp:txXfrm>
    </dsp:sp>
    <dsp:sp modelId="{9DB439AB-71D1-49EF-9D26-E7E5DBA75691}">
      <dsp:nvSpPr>
        <dsp:cNvPr id="0" name=""/>
        <dsp:cNvSpPr/>
      </dsp:nvSpPr>
      <dsp:spPr>
        <a:xfrm>
          <a:off x="3532245" y="1921744"/>
          <a:ext cx="427987" cy="4279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F20204-72EB-475A-9CC3-713AC375CBC6}">
      <dsp:nvSpPr>
        <dsp:cNvPr id="0" name=""/>
        <dsp:cNvSpPr/>
      </dsp:nvSpPr>
      <dsp:spPr>
        <a:xfrm>
          <a:off x="3961581" y="1919963"/>
          <a:ext cx="641981" cy="427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  </a:t>
          </a:r>
          <a:r>
            <a:rPr lang="uk-UA" sz="700" kern="1200" dirty="0"/>
            <a:t>Розробка та </a:t>
          </a:r>
          <a:r>
            <a:rPr lang="en-US" sz="700" kern="1200" dirty="0"/>
            <a:t>  </a:t>
          </a:r>
          <a:r>
            <a:rPr lang="uk-UA" sz="700" kern="1200" dirty="0"/>
            <a:t>впровадження</a:t>
          </a:r>
        </a:p>
      </dsp:txBody>
      <dsp:txXfrm>
        <a:off x="3961581" y="1919963"/>
        <a:ext cx="641981" cy="4279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041C1-2E9B-4C3C-920D-8C2F812E8343}">
      <dsp:nvSpPr>
        <dsp:cNvPr id="0" name=""/>
        <dsp:cNvSpPr/>
      </dsp:nvSpPr>
      <dsp:spPr>
        <a:xfrm>
          <a:off x="2544511" y="171186"/>
          <a:ext cx="3753295" cy="3576711"/>
        </a:xfrm>
        <a:prstGeom prst="ellipse">
          <a:avLst/>
        </a:prstGeom>
        <a:solidFill>
          <a:srgbClr val="57C3B6">
            <a:alpha val="55000"/>
          </a:srgbClr>
        </a:solidFill>
        <a:ln>
          <a:noFill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 dirty="0"/>
        </a:p>
      </dsp:txBody>
      <dsp:txXfrm>
        <a:off x="3044950" y="797111"/>
        <a:ext cx="2752416" cy="1609520"/>
      </dsp:txXfrm>
    </dsp:sp>
    <dsp:sp modelId="{4D15963C-057D-4476-AC26-40BF4EC02E73}">
      <dsp:nvSpPr>
        <dsp:cNvPr id="0" name=""/>
        <dsp:cNvSpPr/>
      </dsp:nvSpPr>
      <dsp:spPr>
        <a:xfrm>
          <a:off x="4349813" y="2328420"/>
          <a:ext cx="3546565" cy="3546565"/>
        </a:xfrm>
        <a:prstGeom prst="ellipse">
          <a:avLst/>
        </a:prstGeom>
        <a:solidFill>
          <a:srgbClr val="5AD8F2">
            <a:alpha val="55000"/>
          </a:srgbClr>
        </a:solidFill>
        <a:ln>
          <a:noFill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b="1" kern="1200" dirty="0"/>
        </a:p>
      </dsp:txBody>
      <dsp:txXfrm>
        <a:off x="5434471" y="3244617"/>
        <a:ext cx="2127939" cy="1950611"/>
      </dsp:txXfrm>
    </dsp:sp>
    <dsp:sp modelId="{585900D4-A3AB-43AE-999B-68DF1E03EBFF}">
      <dsp:nvSpPr>
        <dsp:cNvPr id="0" name=""/>
        <dsp:cNvSpPr/>
      </dsp:nvSpPr>
      <dsp:spPr>
        <a:xfrm>
          <a:off x="990128" y="2328420"/>
          <a:ext cx="3546565" cy="3546565"/>
        </a:xfrm>
        <a:prstGeom prst="ellipse">
          <a:avLst/>
        </a:prstGeom>
        <a:solidFill>
          <a:srgbClr val="9DE3CC">
            <a:alpha val="66000"/>
          </a:srgbClr>
        </a:solidFill>
        <a:ln>
          <a:noFill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 dirty="0"/>
        </a:p>
      </dsp:txBody>
      <dsp:txXfrm>
        <a:off x="1324096" y="3244617"/>
        <a:ext cx="2127939" cy="1950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0A43F-0D0A-4E49-A436-8330550ED7DA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22130-B563-4B0A-B8EA-C7C5D0168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99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D5BCC5-3BB8-4701-8204-3AF6FCA23200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053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Text Placeholder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7719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hape 108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Shape 10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00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5604" name="Shape 110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A47B72-076A-42E9-88AC-93ECDF0524F6}" type="slidenum">
              <a:rPr lang="en-US" altLang="ru-RU" smtClean="0">
                <a:solidFill>
                  <a:srgbClr val="000000"/>
                </a:solidFill>
                <a:cs typeface="Arial" panose="020B0604020202020204" pitchFamily="34" charset="0"/>
                <a:sym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187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hape 108">
            <a:extLst>
              <a:ext uri="{FF2B5EF4-FFF2-40B4-BE49-F238E27FC236}">
                <a16:creationId xmlns:a16="http://schemas.microsoft.com/office/drawing/2014/main" id="{1114B323-1E49-4667-BCB4-AE3BB45345A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Shape 109">
            <a:extLst>
              <a:ext uri="{FF2B5EF4-FFF2-40B4-BE49-F238E27FC236}">
                <a16:creationId xmlns:a16="http://schemas.microsoft.com/office/drawing/2014/main" id="{B399B4C9-53EC-406D-8332-E6744FEE7F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00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5604" name="Shape 110">
            <a:extLst>
              <a:ext uri="{FF2B5EF4-FFF2-40B4-BE49-F238E27FC236}">
                <a16:creationId xmlns:a16="http://schemas.microsoft.com/office/drawing/2014/main" id="{CFA74A8A-23B4-4CF3-B58B-4BC5F4A99F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28CD2F-CA49-43E0-87F2-0775289B3EB5}" type="slidenum">
              <a:rPr lang="en-US" altLang="ru-RU" smtClean="0">
                <a:solidFill>
                  <a:srgbClr val="000000"/>
                </a:solidFill>
                <a:cs typeface="Arial" panose="020B0604020202020204" pitchFamily="34" charset="0"/>
                <a:sym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hape 183">
            <a:extLst>
              <a:ext uri="{FF2B5EF4-FFF2-40B4-BE49-F238E27FC236}">
                <a16:creationId xmlns:a16="http://schemas.microsoft.com/office/drawing/2014/main" id="{3E5E0092-06AF-42A4-AF74-161FB75CE6B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Shape 184">
            <a:extLst>
              <a:ext uri="{FF2B5EF4-FFF2-40B4-BE49-F238E27FC236}">
                <a16:creationId xmlns:a16="http://schemas.microsoft.com/office/drawing/2014/main" id="{AF9F49ED-09A6-4463-9C3F-06040A164E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00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ct val="25000"/>
            </a:pPr>
            <a:r>
              <a:rPr lang="en-US" altLang="ru-RU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Основні сервіси</a:t>
            </a:r>
          </a:p>
        </p:txBody>
      </p:sp>
      <p:sp>
        <p:nvSpPr>
          <p:cNvPr id="23556" name="Shape 185">
            <a:extLst>
              <a:ext uri="{FF2B5EF4-FFF2-40B4-BE49-F238E27FC236}">
                <a16:creationId xmlns:a16="http://schemas.microsoft.com/office/drawing/2014/main" id="{2B03989F-E601-42D0-AF08-FEE3D4F26C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FD3FFC-55A3-4688-A9CA-12E6322BA67A}" type="slidenum">
              <a:rPr lang="en-US" altLang="ru-RU" smtClean="0">
                <a:solidFill>
                  <a:srgbClr val="000000"/>
                </a:solidFill>
                <a:cs typeface="Arial" panose="020B0604020202020204" pitchFamily="34" charset="0"/>
                <a:sym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ru-RU">
              <a:solidFill>
                <a:srgbClr val="000000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A01C8D8E-E354-425D-B9F9-FED9DF245B5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Text Placeholder 2">
            <a:extLst>
              <a:ext uri="{FF2B5EF4-FFF2-40B4-BE49-F238E27FC236}">
                <a16:creationId xmlns:a16="http://schemas.microsoft.com/office/drawing/2014/main" id="{18E33CD1-74F9-4677-99BB-A084F97929A4}"/>
              </a:ext>
            </a:extLst>
          </p:cNvPr>
          <p:cNvSpPr>
            <a:spLocks noGrp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Text Placeholder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0296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Text Placeholder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3073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5622FB28-4128-4E3F-824F-E9F34D150CC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Text Placeholder 2">
            <a:extLst>
              <a:ext uri="{FF2B5EF4-FFF2-40B4-BE49-F238E27FC236}">
                <a16:creationId xmlns:a16="http://schemas.microsoft.com/office/drawing/2014/main" id="{92FC46A4-D423-442D-8241-EC2CB25D2434}"/>
              </a:ext>
            </a:extLst>
          </p:cNvPr>
          <p:cNvSpPr>
            <a:spLocks noGrp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258">
            <a:extLst>
              <a:ext uri="{FF2B5EF4-FFF2-40B4-BE49-F238E27FC236}">
                <a16:creationId xmlns:a16="http://schemas.microsoft.com/office/drawing/2014/main" id="{550BA195-8207-46B1-ACF5-4D8EFFCDB6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315" name="Shape 259">
            <a:extLst>
              <a:ext uri="{FF2B5EF4-FFF2-40B4-BE49-F238E27FC236}">
                <a16:creationId xmlns:a16="http://schemas.microsoft.com/office/drawing/2014/main" id="{9205D628-FE8A-405C-9625-F56621B0964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Text Placeholder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6699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Text Placeholder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2798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7FF46DFD-4FC9-4FF7-9474-85C029ABF04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Text Placeholder 2">
            <a:extLst>
              <a:ext uri="{FF2B5EF4-FFF2-40B4-BE49-F238E27FC236}">
                <a16:creationId xmlns:a16="http://schemas.microsoft.com/office/drawing/2014/main" id="{784ED1F9-054A-4291-BDA2-94FD9750312B}"/>
              </a:ext>
            </a:extLst>
          </p:cNvPr>
          <p:cNvSpPr>
            <a:spLocks noGrp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FF8FB976-B746-4FA8-A2DC-FB8DA60E5DD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Text Placeholder 2">
            <a:extLst>
              <a:ext uri="{FF2B5EF4-FFF2-40B4-BE49-F238E27FC236}">
                <a16:creationId xmlns:a16="http://schemas.microsoft.com/office/drawing/2014/main" id="{98C2A10B-CB4E-46AE-A5D8-FEE809B5EDCB}"/>
              </a:ext>
            </a:extLst>
          </p:cNvPr>
          <p:cNvSpPr>
            <a:spLocks noGrp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>
            <a:extLst>
              <a:ext uri="{FF2B5EF4-FFF2-40B4-BE49-F238E27FC236}">
                <a16:creationId xmlns:a16="http://schemas.microsoft.com/office/drawing/2014/main" id="{7FF96227-A1B0-44EC-B139-8EF10B21A1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>
            <a:extLst>
              <a:ext uri="{FF2B5EF4-FFF2-40B4-BE49-F238E27FC236}">
                <a16:creationId xmlns:a16="http://schemas.microsoft.com/office/drawing/2014/main" id="{CBFF0F17-C324-4BEC-BFE8-08FB4BE670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9C4F50-1A61-406B-B67A-CF17541F11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715391-0BD7-4508-A22A-8B12C44CE06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ext Placeholder 2"/>
          <p:cNvSpPr>
            <a:spLocks noGrp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5912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Text Placeholder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5831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8749FE39-B845-4A19-97AF-6AF9EF91E1D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Text Placeholder 2">
            <a:extLst>
              <a:ext uri="{FF2B5EF4-FFF2-40B4-BE49-F238E27FC236}">
                <a16:creationId xmlns:a16="http://schemas.microsoft.com/office/drawing/2014/main" id="{A721BCAC-C7C1-4940-8F2E-84FE19CFD687}"/>
              </a:ext>
            </a:extLst>
          </p:cNvPr>
          <p:cNvSpPr>
            <a:spLocks noGrp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Text Placeholder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0021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A294B9BD-0836-473E-9993-09120B8AB89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Text Placeholder 2">
            <a:extLst>
              <a:ext uri="{FF2B5EF4-FFF2-40B4-BE49-F238E27FC236}">
                <a16:creationId xmlns:a16="http://schemas.microsoft.com/office/drawing/2014/main" id="{EA38E200-0EF9-48E9-8C11-3ECD3B64E1CE}"/>
              </a:ext>
            </a:extLst>
          </p:cNvPr>
          <p:cNvSpPr>
            <a:spLocks noGrp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849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>
            <a:extLst>
              <a:ext uri="{FF2B5EF4-FFF2-40B4-BE49-F238E27FC236}">
                <a16:creationId xmlns:a16="http://schemas.microsoft.com/office/drawing/2014/main" id="{CD5F7D0D-12BF-4C21-A4E9-B3CEBB6964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>
            <a:extLst>
              <a:ext uri="{FF2B5EF4-FFF2-40B4-BE49-F238E27FC236}">
                <a16:creationId xmlns:a16="http://schemas.microsoft.com/office/drawing/2014/main" id="{FF1520F0-94F5-4568-B60D-0102DA2B25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DengXian" panose="02010600030101010101" pitchFamily="2" charset="-122"/>
            </a:endParaRPr>
          </a:p>
        </p:txBody>
      </p:sp>
      <p:sp>
        <p:nvSpPr>
          <p:cNvPr id="13316" name="灯片编号占位符 3">
            <a:extLst>
              <a:ext uri="{FF2B5EF4-FFF2-40B4-BE49-F238E27FC236}">
                <a16:creationId xmlns:a16="http://schemas.microsoft.com/office/drawing/2014/main" id="{58DBFCEA-48B0-4252-AF6E-EA5DBB7666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669343-B027-42E7-B4CC-61867DC340EE}" type="slidenum">
              <a:rPr lang="zh-C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9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BDA2F-D9E1-43B1-AB7F-88E60A682199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9974-8101-4B03-85A8-6B7036E6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0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BDA2F-D9E1-43B1-AB7F-88E60A682199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9974-8101-4B03-85A8-6B7036E6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74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BDA2F-D9E1-43B1-AB7F-88E60A682199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9974-8101-4B03-85A8-6B7036E6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85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/>
          <p:cNvSpPr>
            <a:spLocks/>
          </p:cNvSpPr>
          <p:nvPr/>
        </p:nvSpPr>
        <p:spPr bwMode="auto">
          <a:xfrm>
            <a:off x="36513" y="0"/>
            <a:ext cx="12153900" cy="6858000"/>
          </a:xfrm>
          <a:custGeom>
            <a:avLst/>
            <a:gdLst>
              <a:gd name="T0" fmla="*/ 0 w 12153900"/>
              <a:gd name="T1" fmla="*/ 6862940 h 6857365"/>
              <a:gd name="T2" fmla="*/ 12153773 w 12153900"/>
              <a:gd name="T3" fmla="*/ 6862940 h 6857365"/>
              <a:gd name="T4" fmla="*/ 12153773 w 12153900"/>
              <a:gd name="T5" fmla="*/ 0 h 6857365"/>
              <a:gd name="T6" fmla="*/ 0 w 12153900"/>
              <a:gd name="T7" fmla="*/ 0 h 6857365"/>
              <a:gd name="T8" fmla="*/ 0 w 12153900"/>
              <a:gd name="T9" fmla="*/ 6862940 h 68573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53900" h="6857365">
                <a:moveTo>
                  <a:pt x="0" y="6857225"/>
                </a:moveTo>
                <a:lnTo>
                  <a:pt x="12153773" y="6857225"/>
                </a:lnTo>
                <a:lnTo>
                  <a:pt x="12153773" y="0"/>
                </a:lnTo>
                <a:lnTo>
                  <a:pt x="0" y="0"/>
                </a:lnTo>
                <a:lnTo>
                  <a:pt x="0" y="6857225"/>
                </a:lnTo>
                <a:close/>
              </a:path>
            </a:pathLst>
          </a:custGeom>
          <a:solidFill>
            <a:srgbClr val="83C1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bk object 17"/>
          <p:cNvSpPr>
            <a:spLocks/>
          </p:cNvSpPr>
          <p:nvPr/>
        </p:nvSpPr>
        <p:spPr bwMode="auto">
          <a:xfrm>
            <a:off x="63500" y="474663"/>
            <a:ext cx="517525" cy="1035050"/>
          </a:xfrm>
          <a:custGeom>
            <a:avLst/>
            <a:gdLst>
              <a:gd name="T0" fmla="*/ 0 w 517525"/>
              <a:gd name="T1" fmla="*/ 0 h 1035050"/>
              <a:gd name="T2" fmla="*/ 0 w 517525"/>
              <a:gd name="T3" fmla="*/ 1035011 h 1035050"/>
              <a:gd name="T4" fmla="*/ 517499 w 517525"/>
              <a:gd name="T5" fmla="*/ 517499 h 1035050"/>
              <a:gd name="T6" fmla="*/ 0 w 517525"/>
              <a:gd name="T7" fmla="*/ 0 h 10350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7525" h="1035050">
                <a:moveTo>
                  <a:pt x="0" y="0"/>
                </a:moveTo>
                <a:lnTo>
                  <a:pt x="0" y="1035011"/>
                </a:lnTo>
                <a:lnTo>
                  <a:pt x="517499" y="517499"/>
                </a:lnTo>
                <a:lnTo>
                  <a:pt x="0" y="0"/>
                </a:lnTo>
                <a:close/>
              </a:path>
            </a:pathLst>
          </a:custGeom>
          <a:solidFill>
            <a:srgbClr val="9DE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bk object 18"/>
          <p:cNvSpPr>
            <a:spLocks/>
          </p:cNvSpPr>
          <p:nvPr/>
        </p:nvSpPr>
        <p:spPr bwMode="auto">
          <a:xfrm>
            <a:off x="596900" y="452438"/>
            <a:ext cx="1077913" cy="1079500"/>
          </a:xfrm>
          <a:custGeom>
            <a:avLst/>
            <a:gdLst>
              <a:gd name="T0" fmla="*/ 534878 w 1078864"/>
              <a:gd name="T1" fmla="*/ 0 h 1078865"/>
              <a:gd name="T2" fmla="*/ 0 w 1078864"/>
              <a:gd name="T3" fmla="*/ 542003 h 1078865"/>
              <a:gd name="T4" fmla="*/ 534878 w 1078864"/>
              <a:gd name="T5" fmla="*/ 1084032 h 1078865"/>
              <a:gd name="T6" fmla="*/ 1069756 w 1078864"/>
              <a:gd name="T7" fmla="*/ 542003 h 1078865"/>
              <a:gd name="T8" fmla="*/ 534878 w 1078864"/>
              <a:gd name="T9" fmla="*/ 0 h 10788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8864" h="1078865">
                <a:moveTo>
                  <a:pt x="539140" y="0"/>
                </a:moveTo>
                <a:lnTo>
                  <a:pt x="0" y="539140"/>
                </a:lnTo>
                <a:lnTo>
                  <a:pt x="539140" y="1078306"/>
                </a:lnTo>
                <a:lnTo>
                  <a:pt x="1078280" y="539140"/>
                </a:lnTo>
                <a:lnTo>
                  <a:pt x="539140" y="0"/>
                </a:lnTo>
                <a:close/>
              </a:path>
            </a:pathLst>
          </a:custGeom>
          <a:solidFill>
            <a:srgbClr val="8DD7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333333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6" name="Holder 3"/>
          <p:cNvSpPr>
            <a:spLocks noGrp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Holder 4"/>
          <p:cNvSpPr>
            <a:spLocks noGrp="1"/>
          </p:cNvSpPr>
          <p:nvPr>
            <p:ph type="dt" sz="half" idx="11"/>
          </p:nvPr>
        </p:nvSpPr>
        <p:spPr>
          <a:xfrm>
            <a:off x="0" y="0"/>
            <a:ext cx="0" cy="0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E68971-1A23-4661-83CB-400D44E9F57C}" type="datetimeFigureOut">
              <a:rPr lang="en-US"/>
              <a:pPr>
                <a:defRPr/>
              </a:pPr>
              <a:t>6/3/2019</a:t>
            </a:fld>
            <a:endParaRPr lang="en-US"/>
          </a:p>
        </p:txBody>
      </p:sp>
      <p:sp>
        <p:nvSpPr>
          <p:cNvPr id="8" name="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lIns="0" tIns="0" rIns="0" bIns="0"/>
          <a:lstStyle>
            <a:lvl1pPr marL="25400">
              <a:spcBef>
                <a:spcPts val="315"/>
              </a:spcBef>
              <a:defRPr sz="1300" b="0" i="0">
                <a:solidFill>
                  <a:srgbClr val="A6A6A6"/>
                </a:solidFill>
                <a:latin typeface="Montserrat" panose="00000500000000000000"/>
                <a:cs typeface="Montserrat" panose="00000500000000000000"/>
              </a:defRPr>
            </a:lvl1pPr>
          </a:lstStyle>
          <a:p>
            <a:pPr>
              <a:defRPr/>
            </a:pPr>
            <a:fld id="{997678EC-FA2A-4CAB-A1BB-6AA8DD1E120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3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45220" y="214798"/>
            <a:ext cx="8809383" cy="122693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700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333333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47836" y="1330129"/>
            <a:ext cx="4749800" cy="4471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rgbClr val="82CAB0"/>
                </a:solidFill>
                <a:latin typeface="Century Gothic" panose="020B0502020202020204"/>
                <a:cs typeface="Century Gothic" panose="020B0502020202020204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767637" y="1116440"/>
            <a:ext cx="4171315" cy="398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11"/>
          </p:nvPr>
        </p:nvSpPr>
        <p:spPr>
          <a:xfrm>
            <a:off x="0" y="0"/>
            <a:ext cx="0" cy="0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2633E25-E663-4F50-97F6-8C32AFE8B84A}" type="datetimeFigureOut">
              <a:rPr lang="en-US"/>
              <a:pPr>
                <a:defRPr/>
              </a:pPr>
              <a:t>6/3/2019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lIns="0" tIns="0" rIns="0" bIns="0"/>
          <a:lstStyle>
            <a:lvl1pPr marL="25400">
              <a:spcBef>
                <a:spcPts val="315"/>
              </a:spcBef>
              <a:defRPr sz="1300" b="0" i="0">
                <a:solidFill>
                  <a:srgbClr val="A6A6A6"/>
                </a:solidFill>
                <a:latin typeface="Montserrat" panose="00000500000000000000"/>
                <a:cs typeface="Montserrat" panose="00000500000000000000"/>
              </a:defRPr>
            </a:lvl1pPr>
          </a:lstStyle>
          <a:p>
            <a:pPr>
              <a:defRPr/>
            </a:pPr>
            <a:fld id="{39E9DF5A-2F01-4843-9ABC-7EF6F140DBB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80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692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3324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BDA2F-D9E1-43B1-AB7F-88E60A682199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9974-8101-4B03-85A8-6B7036E6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32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BDA2F-D9E1-43B1-AB7F-88E60A682199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9974-8101-4B03-85A8-6B7036E6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1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BDA2F-D9E1-43B1-AB7F-88E60A682199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9974-8101-4B03-85A8-6B7036E6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37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BDA2F-D9E1-43B1-AB7F-88E60A682199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9974-8101-4B03-85A8-6B7036E6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46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BDA2F-D9E1-43B1-AB7F-88E60A682199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9974-8101-4B03-85A8-6B7036E6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63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BDA2F-D9E1-43B1-AB7F-88E60A682199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9974-8101-4B03-85A8-6B7036E6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8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BDA2F-D9E1-43B1-AB7F-88E60A682199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9974-8101-4B03-85A8-6B7036E6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16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BDA2F-D9E1-43B1-AB7F-88E60A682199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9974-8101-4B03-85A8-6B7036E6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2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BDA2F-D9E1-43B1-AB7F-88E60A682199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29974-8101-4B03-85A8-6B7036E6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6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0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emf"/><Relationship Id="rId11" Type="http://schemas.openxmlformats.org/officeDocument/2006/relationships/image" Target="../media/image46.emf"/><Relationship Id="rId5" Type="http://schemas.openxmlformats.org/officeDocument/2006/relationships/image" Target="../media/image42.png"/><Relationship Id="rId10" Type="http://schemas.openxmlformats.org/officeDocument/2006/relationships/image" Target="../media/image45.jpg"/><Relationship Id="rId4" Type="http://schemas.openxmlformats.org/officeDocument/2006/relationships/image" Target="../media/image41.jpg"/><Relationship Id="rId9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1.emf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52.png"/><Relationship Id="rId9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5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5" Type="http://schemas.openxmlformats.org/officeDocument/2006/relationships/image" Target="../media/image48.png"/><Relationship Id="rId10" Type="http://schemas.openxmlformats.org/officeDocument/2006/relationships/image" Target="../media/image80.jpeg"/><Relationship Id="rId4" Type="http://schemas.openxmlformats.org/officeDocument/2006/relationships/image" Target="../media/image1.emf"/><Relationship Id="rId9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emf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emf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8.png"/><Relationship Id="rId9" Type="http://schemas.microsoft.com/office/2007/relationships/diagramDrawing" Target="../diagrams/drawing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4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png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1.png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15.pn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11" Type="http://schemas.openxmlformats.org/officeDocument/2006/relationships/image" Target="../media/image1.emf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emf"/><Relationship Id="rId3" Type="http://schemas.openxmlformats.org/officeDocument/2006/relationships/image" Target="../media/image1.emf"/><Relationship Id="rId7" Type="http://schemas.openxmlformats.org/officeDocument/2006/relationships/image" Target="../media/image31.emf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emf"/><Relationship Id="rId11" Type="http://schemas.openxmlformats.org/officeDocument/2006/relationships/image" Target="../media/image34.emf"/><Relationship Id="rId5" Type="http://schemas.openxmlformats.org/officeDocument/2006/relationships/image" Target="../media/image29.jpeg"/><Relationship Id="rId10" Type="http://schemas.openxmlformats.org/officeDocument/2006/relationships/image" Target="../media/image26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9525" y="0"/>
            <a:ext cx="12201525" cy="6858000"/>
          </a:xfrm>
          <a:prstGeom prst="rect">
            <a:avLst/>
          </a:prstGeom>
          <a:solidFill>
            <a:srgbClr val="00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dirty="0"/>
          </a:p>
        </p:txBody>
      </p:sp>
      <p:pic>
        <p:nvPicPr>
          <p:cNvPr id="819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038115"/>
            <a:ext cx="17526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Рисунок 24"/>
          <p:cNvSpPr>
            <a:spLocks noChangeAspect="1"/>
          </p:cNvSpPr>
          <p:nvPr/>
        </p:nvSpPr>
        <p:spPr bwMode="auto">
          <a:xfrm>
            <a:off x="1825625" y="2943225"/>
            <a:ext cx="80486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8197" name="Рисунок 4"/>
          <p:cNvSpPr>
            <a:spLocks noChangeAspect="1"/>
          </p:cNvSpPr>
          <p:nvPr/>
        </p:nvSpPr>
        <p:spPr bwMode="auto">
          <a:xfrm>
            <a:off x="2786063" y="3255963"/>
            <a:ext cx="69611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48398E-1AFA-F34A-AD7E-528A2B014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771" y="3307284"/>
            <a:ext cx="6586220" cy="62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5E04BF0C-9DD0-440F-834A-59FA3C79136C}"/>
              </a:ext>
            </a:extLst>
          </p:cNvPr>
          <p:cNvSpPr txBox="1">
            <a:spLocks/>
          </p:cNvSpPr>
          <p:nvPr/>
        </p:nvSpPr>
        <p:spPr bwMode="auto">
          <a:xfrm>
            <a:off x="2342725" y="3745434"/>
            <a:ext cx="10764838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uk-UA" altLang="ru-RU" sz="3600" dirty="0">
              <a:solidFill>
                <a:schemeClr val="bg1">
                  <a:lumMod val="95000"/>
                </a:schemeClr>
              </a:solidFill>
              <a:latin typeface="Gilroy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10994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E42C3AB4-D93D-D340-9C67-713138B2A2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1371" y="441325"/>
            <a:ext cx="7675562" cy="1511824"/>
          </a:xfrm>
        </p:spPr>
        <p:txBody>
          <a:bodyPr lIns="0" tIns="15875" rIns="0" bIns="0">
            <a:spAutoFit/>
          </a:bodyPr>
          <a:lstStyle/>
          <a:p>
            <a:r>
              <a:rPr lang="uk-UA" altLang="ru-RU" sz="3600" dirty="0">
                <a:latin typeface="Gilroy ExtraBold" pitchFamily="50" charset="-52"/>
              </a:rPr>
              <a:t>Визначення </a:t>
            </a:r>
            <a:r>
              <a:rPr lang="en-US" altLang="ru-RU" sz="3600" dirty="0">
                <a:latin typeface="Gilroy ExtraBold" pitchFamily="50" charset="-52"/>
              </a:rPr>
              <a:t/>
            </a:r>
            <a:br>
              <a:rPr lang="en-US" altLang="ru-RU" sz="3600" dirty="0">
                <a:latin typeface="Gilroy ExtraBold" pitchFamily="50" charset="-52"/>
              </a:rPr>
            </a:br>
            <a:r>
              <a:rPr lang="uk-UA" altLang="ru-RU" sz="3600" dirty="0">
                <a:latin typeface="Gilroy ExtraBold" pitchFamily="50" charset="-52"/>
              </a:rPr>
              <a:t>часу прибуття </a:t>
            </a:r>
            <a:r>
              <a:rPr lang="en-US" altLang="ru-RU" sz="3600" dirty="0">
                <a:latin typeface="Gilroy ExtraBold" pitchFamily="50" charset="-52"/>
              </a:rPr>
              <a:t/>
            </a:r>
            <a:br>
              <a:rPr lang="en-US" altLang="ru-RU" sz="3600" dirty="0">
                <a:latin typeface="Gilroy ExtraBold" pitchFamily="50" charset="-52"/>
              </a:rPr>
            </a:br>
            <a:r>
              <a:rPr lang="uk-UA" altLang="ru-RU" sz="3600" dirty="0">
                <a:latin typeface="Gilroy ExtraBold" pitchFamily="50" charset="-52"/>
              </a:rPr>
              <a:t>транспорту</a:t>
            </a:r>
            <a:endParaRPr lang="ru-RU" altLang="ru-RU" sz="3600" dirty="0">
              <a:latin typeface="Gilroy ExtraBold" pitchFamily="50" charset="-52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D094257A-C6A5-9F46-80D3-12B2D5C1C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6207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8C8D5884-178D-4945-9E9D-249A93E72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751" y="2444919"/>
            <a:ext cx="1371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4400" b="1" dirty="0">
                <a:solidFill>
                  <a:srgbClr val="00C1FF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120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0CDE6715-4033-9348-A81C-21D8881BB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315" y="3124457"/>
            <a:ext cx="3163822" cy="125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ru-RU" alt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Табло, </a:t>
            </a:r>
            <a:r>
              <a:rPr lang="ru-RU" altLang="uk-UA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що</a:t>
            </a:r>
            <a:r>
              <a:rPr lang="ru-RU" alt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</a:t>
            </a:r>
            <a:r>
              <a:rPr lang="ru-RU" altLang="uk-UA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вказують</a:t>
            </a:r>
            <a:r>
              <a:rPr lang="ru-RU" alt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час </a:t>
            </a:r>
            <a:r>
              <a:rPr lang="ru-RU" altLang="uk-UA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прибуття</a:t>
            </a:r>
            <a:r>
              <a:rPr lang="ru-RU" alt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</a:t>
            </a:r>
            <a:r>
              <a:rPr lang="ru-RU" altLang="uk-UA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громадського</a:t>
            </a:r>
            <a:r>
              <a:rPr lang="ru-RU" alt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транспорту на </a:t>
            </a:r>
            <a:r>
              <a:rPr lang="ru-RU" altLang="uk-UA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зупинку</a:t>
            </a:r>
            <a:r>
              <a:rPr lang="ru-RU" alt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, </a:t>
            </a:r>
            <a:r>
              <a:rPr lang="ru-RU" altLang="uk-UA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встановлено</a:t>
            </a:r>
            <a:r>
              <a:rPr lang="ru-RU" alt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в межах </a:t>
            </a:r>
            <a:r>
              <a:rPr lang="ru-RU" altLang="uk-UA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столиці</a:t>
            </a:r>
            <a:endParaRPr lang="ru-RU" altLang="uk-UA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E57C17-DE44-B545-8538-D3AF1BD71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7478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03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B49B0F1-FD91-7F44-A076-F9ABDB934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5" t="197" b="-1"/>
          <a:stretch/>
        </p:blipFill>
        <p:spPr>
          <a:xfrm>
            <a:off x="2292992" y="3429000"/>
            <a:ext cx="2305995" cy="3429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2858A22-1626-AA4B-86BE-F34BD70D09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6" t="201" r="25760" b="-201"/>
          <a:stretch/>
        </p:blipFill>
        <p:spPr>
          <a:xfrm>
            <a:off x="-4119" y="3427008"/>
            <a:ext cx="2305994" cy="34357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9906E2-84D3-7542-9BC7-511D3DFE2E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90" t="298" r="30669" b="1"/>
          <a:stretch/>
        </p:blipFill>
        <p:spPr>
          <a:xfrm>
            <a:off x="0" y="-6762"/>
            <a:ext cx="2301875" cy="343576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70359" y="343752"/>
            <a:ext cx="7675562" cy="1124026"/>
          </a:xfrm>
        </p:spPr>
        <p:txBody>
          <a:bodyPr lIns="0" tIns="15875" rIns="0" bIns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  <a:defRPr/>
            </a:pP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charset="-52"/>
                <a:ea typeface="+mn-ea"/>
                <a:cs typeface="+mn-cs"/>
                <a:sym typeface="Helvetica Neue" panose="020B0604020202020204" charset="0"/>
              </a:rPr>
              <a:t>Електронний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charset="-52"/>
                <a:ea typeface="+mn-ea"/>
                <a:cs typeface="+mn-cs"/>
                <a:sym typeface="Helvetica Neue" panose="020B0604020202020204" charset="0"/>
              </a:rPr>
              <a:t>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charset="-52"/>
                <a:ea typeface="+mn-ea"/>
                <a:cs typeface="+mn-cs"/>
                <a:sym typeface="Helvetica Neue" panose="020B0604020202020204" charset="0"/>
              </a:rPr>
              <a:t/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charset="-52"/>
                <a:ea typeface="+mn-ea"/>
                <a:cs typeface="+mn-cs"/>
                <a:sym typeface="Helvetica Neue" panose="020B0604020202020204" charset="0"/>
              </a:rPr>
            </a:b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charset="-52"/>
                <a:ea typeface="+mn-ea"/>
                <a:cs typeface="+mn-cs"/>
                <a:sym typeface="Helvetica Neue" panose="020B0604020202020204" charset="0"/>
              </a:rPr>
              <a:t>квиток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  <a:latin typeface="Gilroy ExtraBold" charset="-52"/>
              <a:ea typeface="+mn-ea"/>
              <a:cs typeface="+mn-cs"/>
            </a:endParaRPr>
          </a:p>
        </p:txBody>
      </p:sp>
      <p:pic>
        <p:nvPicPr>
          <p:cNvPr id="2458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441325"/>
            <a:ext cx="6207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8DB16126-BF6B-4441-9503-BF2BA349E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7302" y="1854863"/>
            <a:ext cx="2975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uk-UA" altLang="ru-RU" sz="3600" b="1" dirty="0">
                <a:solidFill>
                  <a:srgbClr val="4FC0FC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220 000 </a:t>
            </a:r>
            <a:endParaRPr lang="en-US" altLang="ru-RU" sz="3600" b="1" dirty="0">
              <a:solidFill>
                <a:srgbClr val="4FC0FC"/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2CFF68FF-89F9-0640-9255-5B3E60A98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3738" y="2446237"/>
            <a:ext cx="3061914" cy="33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ru-RU" alt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ем</a:t>
            </a:r>
            <a:r>
              <a:rPr lang="uk-UA" altLang="uk-UA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ітовано</a:t>
            </a:r>
            <a:r>
              <a:rPr lang="uk-UA" alt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транспортних карток</a:t>
            </a:r>
            <a:endParaRPr lang="ru-RU" altLang="uk-UA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2798CB77-EAB2-C041-97A8-E6187884D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3738" y="3206748"/>
            <a:ext cx="26154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3600" b="1" dirty="0">
                <a:solidFill>
                  <a:srgbClr val="4FC0FC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22 млн</a:t>
            </a:r>
            <a:endParaRPr lang="en-US" altLang="ru-RU" sz="3600" b="1" dirty="0">
              <a:solidFill>
                <a:srgbClr val="4FC0FC"/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FFF41C45-9749-AF43-BEAC-D7E0C5183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7303" y="3780407"/>
            <a:ext cx="3396642" cy="110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ru-RU" altLang="uk-UA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поїздок</a:t>
            </a:r>
            <a:r>
              <a:rPr lang="ru-RU" alt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</a:t>
            </a:r>
            <a:r>
              <a:rPr lang="ru-RU" altLang="uk-UA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було</a:t>
            </a:r>
            <a:r>
              <a:rPr lang="ru-RU" alt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</a:t>
            </a:r>
            <a:r>
              <a:rPr lang="ru-RU" altLang="uk-UA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здійснено</a:t>
            </a:r>
            <a:r>
              <a:rPr lang="ru-RU" alt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в КП «</a:t>
            </a:r>
            <a:r>
              <a:rPr lang="ru-RU" altLang="uk-UA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Київський</a:t>
            </a:r>
            <a:r>
              <a:rPr lang="ru-RU" alt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</a:t>
            </a:r>
            <a:r>
              <a:rPr lang="ru-RU" altLang="uk-UA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метрополітен</a:t>
            </a:r>
            <a:r>
              <a:rPr lang="ru-RU" alt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» та КП «</a:t>
            </a:r>
            <a:r>
              <a:rPr lang="ru-RU" altLang="uk-UA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Київпастранс</a:t>
            </a:r>
            <a:r>
              <a:rPr lang="ru-RU" alt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» через АСОП </a:t>
            </a:r>
            <a:endParaRPr lang="en-US" altLang="uk-UA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alt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з початку 2019 року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0B990B2-AD29-964E-A691-1C223A1321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12403" r="30494"/>
          <a:stretch/>
        </p:blipFill>
        <p:spPr>
          <a:xfrm>
            <a:off x="2301875" y="-6762"/>
            <a:ext cx="2297113" cy="3435762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44E2B4AF-F032-9E49-B0C8-D75D37E3DA57}"/>
              </a:ext>
            </a:extLst>
          </p:cNvPr>
          <p:cNvSpPr txBox="1">
            <a:spLocks/>
          </p:cNvSpPr>
          <p:nvPr/>
        </p:nvSpPr>
        <p:spPr>
          <a:xfrm>
            <a:off x="-4119" y="95133"/>
            <a:ext cx="1379502" cy="303962"/>
          </a:xfrm>
          <a:prstGeom prst="rect">
            <a:avLst/>
          </a:prstGeom>
        </p:spPr>
        <p:txBody>
          <a:bodyPr vert="horz" wrap="square" lIns="0" tIns="1587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5"/>
              </a:spcBef>
              <a:defRPr/>
            </a:pPr>
            <a:endParaRPr lang="ru-RU" sz="1800" dirty="0">
              <a:solidFill>
                <a:schemeClr val="bg1"/>
              </a:solidFill>
              <a:latin typeface="Gilroy ExtraBold" charset="-52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4B01837-FF83-4659-AE7A-E139E5E1CAF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t="4315" r="5483" b="4441"/>
          <a:stretch/>
        </p:blipFill>
        <p:spPr>
          <a:xfrm>
            <a:off x="9360587" y="496562"/>
            <a:ext cx="2031205" cy="2086184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80F4094D-AF5C-3A48-BC68-269FD926E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7302" y="5136542"/>
            <a:ext cx="3302812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uk-UA" alt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Можливість придбати </a:t>
            </a:r>
            <a:r>
              <a:rPr lang="en-US" alt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QR-</a:t>
            </a:r>
            <a:r>
              <a:rPr lang="uk-UA" alt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квиток через додаток Приват24 або </a:t>
            </a:r>
            <a:r>
              <a:rPr lang="en-US" alt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                        </a:t>
            </a:r>
            <a:r>
              <a:rPr lang="uk-UA" alt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за допомогою </a:t>
            </a:r>
            <a:r>
              <a:rPr lang="en-US" altLang="uk-UA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KyivPayBot</a:t>
            </a:r>
            <a:r>
              <a:rPr lang="en-US" alt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</a:t>
            </a:r>
            <a:r>
              <a:rPr lang="uk-UA" alt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у </a:t>
            </a:r>
            <a:r>
              <a:rPr lang="en-US" alt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Telegram</a:t>
            </a:r>
            <a:r>
              <a:rPr lang="uk-UA" alt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та </a:t>
            </a:r>
            <a:r>
              <a:rPr lang="en-US" alt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Facebook</a:t>
            </a:r>
            <a:endParaRPr lang="ru-RU" altLang="uk-UA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8711D23-0A41-4344-9555-A8BB8270974D}"/>
              </a:ext>
            </a:extLst>
          </p:cNvPr>
          <p:cNvGrpSpPr/>
          <p:nvPr/>
        </p:nvGrpSpPr>
        <p:grpSpPr>
          <a:xfrm>
            <a:off x="9211977" y="3091204"/>
            <a:ext cx="2321780" cy="4529275"/>
            <a:chOff x="9272536" y="3294406"/>
            <a:chExt cx="2321780" cy="452927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0F7A28EF-9716-40B5-98BB-8A5A498F9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7202" y="3464417"/>
              <a:ext cx="2031205" cy="3605388"/>
            </a:xfrm>
            <a:prstGeom prst="rect">
              <a:avLst/>
            </a:prstGeom>
          </p:spPr>
        </p:pic>
        <p:sp>
          <p:nvSpPr>
            <p:cNvPr id="23" name="Скругленный прямоугольник 22">
              <a:extLst>
                <a:ext uri="{FF2B5EF4-FFF2-40B4-BE49-F238E27FC236}">
                  <a16:creationId xmlns:a16="http://schemas.microsoft.com/office/drawing/2014/main" id="{331D2D6C-C84A-424C-B69C-02FAA3B49891}"/>
                </a:ext>
              </a:extLst>
            </p:cNvPr>
            <p:cNvSpPr/>
            <p:nvPr/>
          </p:nvSpPr>
          <p:spPr>
            <a:xfrm>
              <a:off x="9457386" y="3352800"/>
              <a:ext cx="1966176" cy="320946"/>
            </a:xfrm>
            <a:prstGeom prst="roundRect">
              <a:avLst>
                <a:gd name="adj" fmla="val 42387"/>
              </a:avLst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A59BF0DF-967C-F845-9496-74B472110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72536" y="3294406"/>
              <a:ext cx="2321780" cy="4529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4267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слайд-24_2">
            <a:extLst>
              <a:ext uri="{FF2B5EF4-FFF2-40B4-BE49-F238E27FC236}">
                <a16:creationId xmlns:a16="http://schemas.microsoft.com/office/drawing/2014/main" id="{D0EB0F11-DE98-4822-B5DA-71204718E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138238"/>
            <a:ext cx="738822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Прямоугольник 2">
            <a:extLst>
              <a:ext uri="{FF2B5EF4-FFF2-40B4-BE49-F238E27FC236}">
                <a16:creationId xmlns:a16="http://schemas.microsoft.com/office/drawing/2014/main" id="{D0D6DB4A-EA28-4DED-B4DB-D6154D618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300" y="1382713"/>
            <a:ext cx="52863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1800" b="1" dirty="0">
                <a:solidFill>
                  <a:srgbClr val="8A8A8A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Сервіс авторизації користувачів КиївІД</a:t>
            </a:r>
            <a:endParaRPr lang="en-US" altLang="uk-UA" sz="1800" b="1" dirty="0">
              <a:solidFill>
                <a:srgbClr val="000000"/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defRPr/>
            </a:pPr>
            <a:r>
              <a:rPr lang="uk-UA" altLang="uk-UA" sz="1800" dirty="0">
                <a:solidFill>
                  <a:srgbClr val="000000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використання строгої авторизації</a:t>
            </a: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defRPr/>
            </a:pPr>
            <a:r>
              <a:rPr lang="uk-UA" altLang="uk-UA" sz="1800" dirty="0">
                <a:solidFill>
                  <a:srgbClr val="000000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один обліковий запис для всіх сервісів міста</a:t>
            </a:r>
            <a:endParaRPr lang="en-US" altLang="uk-UA" sz="1800" dirty="0">
              <a:solidFill>
                <a:srgbClr val="000000"/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uk-UA" altLang="uk-UA" sz="1800" dirty="0">
              <a:solidFill>
                <a:srgbClr val="000000"/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</p:txBody>
      </p:sp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928CAF70-C2A1-4E13-9C90-02BDF1F37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1008063"/>
            <a:ext cx="5156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1800" b="1" dirty="0">
                <a:solidFill>
                  <a:srgbClr val="8A8A8A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Єдиний адресний простір</a:t>
            </a: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defRPr/>
            </a:pPr>
            <a:r>
              <a:rPr lang="uk-UA" altLang="uk-UA" sz="1800" dirty="0">
                <a:solidFill>
                  <a:srgbClr val="000000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уніфікований реєстр адрес</a:t>
            </a: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defRPr/>
            </a:pPr>
            <a:r>
              <a:rPr lang="uk-UA" altLang="uk-UA" sz="1800" dirty="0">
                <a:solidFill>
                  <a:srgbClr val="000000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публічний доступ (</a:t>
            </a:r>
            <a:r>
              <a:rPr lang="en-US" altLang="uk-UA" sz="1800" dirty="0">
                <a:solidFill>
                  <a:srgbClr val="000000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API)</a:t>
            </a:r>
            <a:endParaRPr lang="ru-RU" altLang="uk-UA" sz="1800" dirty="0">
              <a:solidFill>
                <a:srgbClr val="000000"/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id="{B337195C-5634-4EC4-9C59-5F07C1BAE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0" y="2686050"/>
            <a:ext cx="48529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1600" b="1" dirty="0">
                <a:solidFill>
                  <a:srgbClr val="8A8A8A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Електронна демократія</a:t>
            </a: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defRPr/>
            </a:pP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Громадський бюджет</a:t>
            </a:r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defRPr/>
            </a:pP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Електронні петиції </a:t>
            </a: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id="{47280DDF-1D2D-4270-8D2F-BBB1AF0F9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125" y="3649663"/>
            <a:ext cx="61928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1600" b="1" dirty="0">
                <a:solidFill>
                  <a:srgbClr val="8A8A8A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Соціальний захист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defRPr/>
            </a:pP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Запис на прийом до фахівців департаменту соціальної політики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defRPr/>
            </a:pP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Отримання одноразової адресної матеріальної допомоги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defRPr/>
            </a:pP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Задати питання/побажання фахівцям Департаменту соціальної політики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defRPr/>
            </a:pP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Замовити технічні засоби реабілітації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defRPr/>
            </a:pP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Записатися на лікувально-консультативну комісію до Центру реабілітації дітей-інвалідів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defRPr/>
            </a:pP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Електронний запис до лікаря</a:t>
            </a: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id="{EE6A0646-3275-4607-8616-BFF4EA720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2303463"/>
            <a:ext cx="40163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1600" b="1" dirty="0">
                <a:solidFill>
                  <a:srgbClr val="8A8A8A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Розрахунки</a:t>
            </a:r>
            <a:endParaRPr lang="uk-UA" altLang="uk-UA" sz="1600" b="1" dirty="0">
              <a:solidFill>
                <a:srgbClr val="000000"/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defRPr/>
            </a:pP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Оплата за житлово-комунальні</a:t>
            </a:r>
            <a:r>
              <a:rPr lang="en-US" altLang="uk-UA" sz="1600" dirty="0">
                <a:solidFill>
                  <a:srgbClr val="000000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</a:t>
            </a: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та інші  послуги </a:t>
            </a: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id="{BF8D1945-7D2F-4B5D-8206-B6E776CB7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694113"/>
            <a:ext cx="4852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uk-UA" sz="1600" b="1" dirty="0">
                <a:solidFill>
                  <a:srgbClr val="8A8A8A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Освіта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defRPr/>
            </a:pPr>
            <a:r>
              <a:rPr lang="uk-UA" altLang="uk-UA" sz="1600" dirty="0">
                <a:solidFill>
                  <a:srgbClr val="000000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Запис у дитячий садок </a:t>
            </a:r>
          </a:p>
        </p:txBody>
      </p:sp>
      <p:pic>
        <p:nvPicPr>
          <p:cNvPr id="24585" name="Рисунок 8">
            <a:extLst>
              <a:ext uri="{FF2B5EF4-FFF2-40B4-BE49-F238E27FC236}">
                <a16:creationId xmlns:a16="http://schemas.microsoft.com/office/drawing/2014/main" id="{151700BE-AEF6-44A8-93A4-58B0B0C6F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763" y="327025"/>
            <a:ext cx="24431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1A499D19-70C9-4E7E-A96B-6394217466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813" y="358775"/>
            <a:ext cx="7675562" cy="571500"/>
          </a:xfrm>
        </p:spPr>
        <p:txBody>
          <a:bodyPr lIns="0" tIns="15875" rIns="0" bIns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  <a:defRPr/>
            </a:pPr>
            <a:r>
              <a:rPr lang="uk-UA" altLang="ru-RU" sz="3600" dirty="0">
                <a:solidFill>
                  <a:srgbClr val="333333"/>
                </a:solidFill>
                <a:latin typeface="Gilroy ExtraBold" charset="-52"/>
                <a:ea typeface="+mn-ea"/>
                <a:cs typeface="+mn-cs"/>
                <a:sym typeface="Helvetica Neue" panose="020B0604020202020204" charset="0"/>
              </a:rPr>
              <a:t>Особистий кабінет киянина</a:t>
            </a:r>
            <a:endParaRPr lang="uk-UA" sz="3600" dirty="0">
              <a:solidFill>
                <a:srgbClr val="333333"/>
              </a:solidFill>
              <a:latin typeface="Gilroy ExtraBold" charset="-52"/>
              <a:ea typeface="+mn-ea"/>
              <a:cs typeface="+mn-cs"/>
            </a:endParaRPr>
          </a:p>
        </p:txBody>
      </p:sp>
      <p:pic>
        <p:nvPicPr>
          <p:cNvPr id="24587" name="Picture 12">
            <a:extLst>
              <a:ext uri="{FF2B5EF4-FFF2-40B4-BE49-F238E27FC236}">
                <a16:creationId xmlns:a16="http://schemas.microsoft.com/office/drawing/2014/main" id="{D6DD800D-10A1-4D5F-B646-D418356DA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6207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8" name="Рисунок 15">
            <a:extLst>
              <a:ext uri="{FF2B5EF4-FFF2-40B4-BE49-F238E27FC236}">
                <a16:creationId xmlns:a16="http://schemas.microsoft.com/office/drawing/2014/main" id="{8784DE7B-F441-45AF-9741-739C64BDC1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3" t="9976" r="26839" b="4526"/>
          <a:stretch>
            <a:fillRect/>
          </a:stretch>
        </p:blipFill>
        <p:spPr bwMode="auto">
          <a:xfrm>
            <a:off x="7319963" y="4278313"/>
            <a:ext cx="2519362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Рисунок 14">
            <a:extLst>
              <a:ext uri="{FF2B5EF4-FFF2-40B4-BE49-F238E27FC236}">
                <a16:creationId xmlns:a16="http://schemas.microsoft.com/office/drawing/2014/main" id="{5A119F93-B538-40B4-ABD7-84287A3CBA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9702" r="26323" b="9708"/>
          <a:stretch>
            <a:fillRect/>
          </a:stretch>
        </p:blipFill>
        <p:spPr bwMode="auto">
          <a:xfrm>
            <a:off x="9215438" y="4383088"/>
            <a:ext cx="2757487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игнута догори стрілка 4">
            <a:extLst>
              <a:ext uri="{FF2B5EF4-FFF2-40B4-BE49-F238E27FC236}">
                <a16:creationId xmlns:a16="http://schemas.microsoft.com/office/drawing/2014/main" id="{EDA36E77-868B-4F1E-9B5D-7388A695A0A2}"/>
              </a:ext>
            </a:extLst>
          </p:cNvPr>
          <p:cNvSpPr/>
          <p:nvPr/>
        </p:nvSpPr>
        <p:spPr>
          <a:xfrm>
            <a:off x="4840288" y="2635250"/>
            <a:ext cx="2227262" cy="1071563"/>
          </a:xfrm>
          <a:prstGeom prst="curvedDownArrow">
            <a:avLst/>
          </a:prstGeom>
          <a:solidFill>
            <a:srgbClr val="66BC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2531" name="Рисунок 2">
            <a:extLst>
              <a:ext uri="{FF2B5EF4-FFF2-40B4-BE49-F238E27FC236}">
                <a16:creationId xmlns:a16="http://schemas.microsoft.com/office/drawing/2014/main" id="{A3275AB4-4F36-4B37-ADBA-251B784CF0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016250"/>
            <a:ext cx="2524125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10">
            <a:extLst>
              <a:ext uri="{FF2B5EF4-FFF2-40B4-BE49-F238E27FC236}">
                <a16:creationId xmlns:a16="http://schemas.microsoft.com/office/drawing/2014/main" id="{C03509AF-4428-4456-9986-9121EE892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28107" r="68344" b="51341"/>
          <a:stretch>
            <a:fillRect/>
          </a:stretch>
        </p:blipFill>
        <p:spPr bwMode="auto">
          <a:xfrm>
            <a:off x="5284788" y="1158875"/>
            <a:ext cx="14541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12">
            <a:extLst>
              <a:ext uri="{FF2B5EF4-FFF2-40B4-BE49-F238E27FC236}">
                <a16:creationId xmlns:a16="http://schemas.microsoft.com/office/drawing/2014/main" id="{41304A69-31D2-450C-B1FB-BFE4806ED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6" t="28107" r="56400" b="51343"/>
          <a:stretch>
            <a:fillRect/>
          </a:stretch>
        </p:blipFill>
        <p:spPr bwMode="auto">
          <a:xfrm>
            <a:off x="2832100" y="1222375"/>
            <a:ext cx="1728788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13">
            <a:extLst>
              <a:ext uri="{FF2B5EF4-FFF2-40B4-BE49-F238E27FC236}">
                <a16:creationId xmlns:a16="http://schemas.microsoft.com/office/drawing/2014/main" id="{ED449800-B4D8-4D09-82A1-77CCF4B38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 t="28107" r="44641" b="51588"/>
          <a:stretch>
            <a:fillRect/>
          </a:stretch>
        </p:blipFill>
        <p:spPr bwMode="auto">
          <a:xfrm>
            <a:off x="7493000" y="1157288"/>
            <a:ext cx="1795463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Рисунок 14">
            <a:extLst>
              <a:ext uri="{FF2B5EF4-FFF2-40B4-BE49-F238E27FC236}">
                <a16:creationId xmlns:a16="http://schemas.microsoft.com/office/drawing/2014/main" id="{B39C986D-154C-4873-8E91-AEC551C40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7" t="28107" r="32790" b="51588"/>
          <a:stretch>
            <a:fillRect/>
          </a:stretch>
        </p:blipFill>
        <p:spPr bwMode="auto">
          <a:xfrm>
            <a:off x="5284788" y="5264150"/>
            <a:ext cx="1516062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Рисунок 15">
            <a:extLst>
              <a:ext uri="{FF2B5EF4-FFF2-40B4-BE49-F238E27FC236}">
                <a16:creationId xmlns:a16="http://schemas.microsoft.com/office/drawing/2014/main" id="{F33BB725-F64D-4B99-A5AB-954EB92F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0" t="28107" r="21204" b="51755"/>
          <a:stretch>
            <a:fillRect/>
          </a:stretch>
        </p:blipFill>
        <p:spPr bwMode="auto">
          <a:xfrm>
            <a:off x="3125788" y="4956175"/>
            <a:ext cx="14351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Рисунок 16">
            <a:extLst>
              <a:ext uri="{FF2B5EF4-FFF2-40B4-BE49-F238E27FC236}">
                <a16:creationId xmlns:a16="http://schemas.microsoft.com/office/drawing/2014/main" id="{5FEF3DEE-75E1-4828-A756-E6111AD8B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48987" r="68344" b="30905"/>
          <a:stretch>
            <a:fillRect/>
          </a:stretch>
        </p:blipFill>
        <p:spPr bwMode="auto">
          <a:xfrm>
            <a:off x="9672638" y="3152775"/>
            <a:ext cx="1679575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Рисунок 17">
            <a:extLst>
              <a:ext uri="{FF2B5EF4-FFF2-40B4-BE49-F238E27FC236}">
                <a16:creationId xmlns:a16="http://schemas.microsoft.com/office/drawing/2014/main" id="{4E9DA4AB-5AE3-4A72-B782-2AB48B7E8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5" t="49069" r="56493" b="30905"/>
          <a:stretch>
            <a:fillRect/>
          </a:stretch>
        </p:blipFill>
        <p:spPr bwMode="auto">
          <a:xfrm>
            <a:off x="781050" y="3152775"/>
            <a:ext cx="17399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Рисунок 18">
            <a:extLst>
              <a:ext uri="{FF2B5EF4-FFF2-40B4-BE49-F238E27FC236}">
                <a16:creationId xmlns:a16="http://schemas.microsoft.com/office/drawing/2014/main" id="{C2380140-50D5-43CA-A3CB-EC6D4274F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3" t="48987" r="32742" b="30905"/>
          <a:stretch>
            <a:fillRect/>
          </a:stretch>
        </p:blipFill>
        <p:spPr bwMode="auto">
          <a:xfrm>
            <a:off x="7480300" y="4956175"/>
            <a:ext cx="159385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Рисунок 2">
            <a:extLst>
              <a:ext uri="{FF2B5EF4-FFF2-40B4-BE49-F238E27FC236}">
                <a16:creationId xmlns:a16="http://schemas.microsoft.com/office/drawing/2014/main" id="{8B175ABB-058D-4ACA-B7D3-027B33CC93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9" t="57079" r="25092" b="33704"/>
          <a:stretch>
            <a:fillRect/>
          </a:stretch>
        </p:blipFill>
        <p:spPr bwMode="auto">
          <a:xfrm rot="-2174257">
            <a:off x="5108575" y="1117600"/>
            <a:ext cx="72866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Рисунок 3">
            <a:extLst>
              <a:ext uri="{FF2B5EF4-FFF2-40B4-BE49-F238E27FC236}">
                <a16:creationId xmlns:a16="http://schemas.microsoft.com/office/drawing/2014/main" id="{D11C0777-F4AC-4B67-9A7B-E46369DE9C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9" t="34361" r="26157" b="48189"/>
          <a:stretch>
            <a:fillRect/>
          </a:stretch>
        </p:blipFill>
        <p:spPr bwMode="auto">
          <a:xfrm rot="-1713809">
            <a:off x="7324725" y="1031875"/>
            <a:ext cx="5683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7C8E5763-741D-4AAC-B0CA-48A4C3338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5" b="26559"/>
          <a:stretch>
            <a:fillRect/>
          </a:stretch>
        </p:blipFill>
        <p:spPr bwMode="auto">
          <a:xfrm rot="-1242715">
            <a:off x="5016500" y="5180013"/>
            <a:ext cx="94773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Вигнута донизу стрілка 5">
            <a:extLst>
              <a:ext uri="{FF2B5EF4-FFF2-40B4-BE49-F238E27FC236}">
                <a16:creationId xmlns:a16="http://schemas.microsoft.com/office/drawing/2014/main" id="{46EFD687-D4BC-4F8D-B2D3-38E819AAD299}"/>
              </a:ext>
            </a:extLst>
          </p:cNvPr>
          <p:cNvSpPr/>
          <p:nvPr/>
        </p:nvSpPr>
        <p:spPr>
          <a:xfrm rot="20418320">
            <a:off x="5000625" y="4186238"/>
            <a:ext cx="2271713" cy="873125"/>
          </a:xfrm>
          <a:prstGeom prst="curvedUpArrow">
            <a:avLst/>
          </a:prstGeom>
          <a:solidFill>
            <a:srgbClr val="66BC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2544" name="Picture 4" descr="ÐÐ°ÑÑÐ¸Ð½ÐºÐ¸ Ð¿Ð¾ Ð·Ð°Ð¿ÑÐ¾ÑÑ Ð³ÑÐ¾Ñ">
            <a:extLst>
              <a:ext uri="{FF2B5EF4-FFF2-40B4-BE49-F238E27FC236}">
                <a16:creationId xmlns:a16="http://schemas.microsoft.com/office/drawing/2014/main" id="{73E758EE-6790-49C7-A8CF-D02AE6E5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2" b="31686"/>
          <a:stretch>
            <a:fillRect/>
          </a:stretch>
        </p:blipFill>
        <p:spPr bwMode="auto">
          <a:xfrm rot="-2030466">
            <a:off x="2649538" y="1203325"/>
            <a:ext cx="10382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41" name="Shape 188">
            <a:extLst>
              <a:ext uri="{FF2B5EF4-FFF2-40B4-BE49-F238E27FC236}">
                <a16:creationId xmlns:a16="http://schemas.microsoft.com/office/drawing/2014/main" id="{86A7EA23-25D4-4ECB-B107-B16298A40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612900"/>
            <a:ext cx="24923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SzPct val="25000"/>
              <a:defRPr/>
            </a:pPr>
            <a:r>
              <a:rPr lang="uk-UA" altLang="ru-RU" sz="3600" b="1" dirty="0">
                <a:solidFill>
                  <a:srgbClr val="4FC0FC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800</a:t>
            </a:r>
            <a:r>
              <a:rPr lang="en-US" altLang="ru-RU" sz="3600" b="1" dirty="0">
                <a:solidFill>
                  <a:srgbClr val="4FC0FC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000</a:t>
            </a:r>
          </a:p>
        </p:txBody>
      </p:sp>
      <p:sp>
        <p:nvSpPr>
          <p:cNvPr id="22546" name="Shape 189">
            <a:extLst>
              <a:ext uri="{FF2B5EF4-FFF2-40B4-BE49-F238E27FC236}">
                <a16:creationId xmlns:a16="http://schemas.microsoft.com/office/drawing/2014/main" id="{30F231CE-B58E-4211-BA2F-C6FC962EC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2225675"/>
            <a:ext cx="24923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SzPct val="25000"/>
            </a:pPr>
            <a:r>
              <a:rPr lang="en-US" altLang="ru-RU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Киян отримали «Картку</a:t>
            </a:r>
            <a:r>
              <a:rPr lang="uk-UA" altLang="ru-RU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киянина» за час роботи</a:t>
            </a:r>
            <a:r>
              <a:rPr lang="uk-UA" altLang="ru-RU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муніципальної програми.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110F60D2-0815-419C-BD64-B53B8BB53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284163"/>
            <a:ext cx="8810625" cy="723900"/>
          </a:xfrm>
        </p:spPr>
        <p:txBody>
          <a:bodyPr/>
          <a:lstStyle/>
          <a:p>
            <a:pPr eaLnBrk="1" hangingPunct="1">
              <a:defRPr/>
            </a:pPr>
            <a:r>
              <a:rPr lang="uk-UA" altLang="ru-RU" sz="3600" dirty="0">
                <a:solidFill>
                  <a:srgbClr val="333333"/>
                </a:solidFill>
                <a:latin typeface="Gilroy ExtraBold" charset="-52"/>
                <a:ea typeface="+mn-ea"/>
                <a:cs typeface="+mn-cs"/>
              </a:rPr>
              <a:t>Картка киянина</a:t>
            </a:r>
          </a:p>
        </p:txBody>
      </p:sp>
      <p:sp>
        <p:nvSpPr>
          <p:cNvPr id="22548" name="object 26">
            <a:extLst>
              <a:ext uri="{FF2B5EF4-FFF2-40B4-BE49-F238E27FC236}">
                <a16:creationId xmlns:a16="http://schemas.microsoft.com/office/drawing/2014/main" id="{CEAACEC0-5978-4AC1-A3B3-4B4843A3539A}"/>
              </a:ext>
            </a:extLst>
          </p:cNvPr>
          <p:cNvSpPr>
            <a:spLocks/>
          </p:cNvSpPr>
          <p:nvPr/>
        </p:nvSpPr>
        <p:spPr bwMode="auto">
          <a:xfrm>
            <a:off x="11999913" y="6324600"/>
            <a:ext cx="190500" cy="381000"/>
          </a:xfrm>
          <a:custGeom>
            <a:avLst/>
            <a:gdLst>
              <a:gd name="T0" fmla="*/ 190436 w 190500"/>
              <a:gd name="T1" fmla="*/ 0 h 381000"/>
              <a:gd name="T2" fmla="*/ 0 w 190500"/>
              <a:gd name="T3" fmla="*/ 190436 h 381000"/>
              <a:gd name="T4" fmla="*/ 190436 w 190500"/>
              <a:gd name="T5" fmla="*/ 380873 h 381000"/>
              <a:gd name="T6" fmla="*/ 190436 w 190500"/>
              <a:gd name="T7" fmla="*/ 0 h 38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0500" h="381000">
                <a:moveTo>
                  <a:pt x="190436" y="0"/>
                </a:moveTo>
                <a:lnTo>
                  <a:pt x="0" y="190436"/>
                </a:lnTo>
                <a:lnTo>
                  <a:pt x="190436" y="380873"/>
                </a:lnTo>
                <a:lnTo>
                  <a:pt x="190436" y="0"/>
                </a:lnTo>
                <a:close/>
              </a:path>
            </a:pathLst>
          </a:custGeom>
          <a:solidFill>
            <a:srgbClr val="9DE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22549" name="Picture 12">
            <a:extLst>
              <a:ext uri="{FF2B5EF4-FFF2-40B4-BE49-F238E27FC236}">
                <a16:creationId xmlns:a16="http://schemas.microsoft.com/office/drawing/2014/main" id="{47404B47-9E29-4543-A438-130D80484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6207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50" name="Рисунок 8">
            <a:extLst>
              <a:ext uri="{FF2B5EF4-FFF2-40B4-BE49-F238E27FC236}">
                <a16:creationId xmlns:a16="http://schemas.microsoft.com/office/drawing/2014/main" id="{D0BD0B13-BA73-4B92-BC44-16693BDB2F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763" y="327025"/>
            <a:ext cx="24431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object 26">
            <a:extLst>
              <a:ext uri="{FF2B5EF4-FFF2-40B4-BE49-F238E27FC236}">
                <a16:creationId xmlns:a16="http://schemas.microsoft.com/office/drawing/2014/main" id="{B0BADC82-DBCE-4ABF-97AC-62F09026A7C6}"/>
              </a:ext>
            </a:extLst>
          </p:cNvPr>
          <p:cNvSpPr>
            <a:spLocks/>
          </p:cNvSpPr>
          <p:nvPr/>
        </p:nvSpPr>
        <p:spPr bwMode="auto">
          <a:xfrm>
            <a:off x="11999913" y="6324600"/>
            <a:ext cx="190500" cy="381000"/>
          </a:xfrm>
          <a:custGeom>
            <a:avLst/>
            <a:gdLst>
              <a:gd name="T0" fmla="*/ 190436 w 190500"/>
              <a:gd name="T1" fmla="*/ 0 h 381000"/>
              <a:gd name="T2" fmla="*/ 0 w 190500"/>
              <a:gd name="T3" fmla="*/ 190436 h 381000"/>
              <a:gd name="T4" fmla="*/ 190436 w 190500"/>
              <a:gd name="T5" fmla="*/ 380873 h 381000"/>
              <a:gd name="T6" fmla="*/ 190436 w 190500"/>
              <a:gd name="T7" fmla="*/ 0 h 38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0500" h="381000">
                <a:moveTo>
                  <a:pt x="190436" y="0"/>
                </a:moveTo>
                <a:lnTo>
                  <a:pt x="0" y="190436"/>
                </a:lnTo>
                <a:lnTo>
                  <a:pt x="190436" y="380873"/>
                </a:lnTo>
                <a:lnTo>
                  <a:pt x="190436" y="0"/>
                </a:lnTo>
                <a:close/>
              </a:path>
            </a:pathLst>
          </a:custGeom>
          <a:solidFill>
            <a:srgbClr val="9DE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74755" name="Picture 12">
            <a:extLst>
              <a:ext uri="{FF2B5EF4-FFF2-40B4-BE49-F238E27FC236}">
                <a16:creationId xmlns:a16="http://schemas.microsoft.com/office/drawing/2014/main" id="{49BF1E08-650D-4906-9485-B298EE387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6207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6" name="Рисунок 8">
            <a:extLst>
              <a:ext uri="{FF2B5EF4-FFF2-40B4-BE49-F238E27FC236}">
                <a16:creationId xmlns:a16="http://schemas.microsoft.com/office/drawing/2014/main" id="{9826F466-AF04-49D6-91C1-A2C28EFCC5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763" y="327025"/>
            <a:ext cx="24431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副标题 3">
            <a:extLst>
              <a:ext uri="{FF2B5EF4-FFF2-40B4-BE49-F238E27FC236}">
                <a16:creationId xmlns:a16="http://schemas.microsoft.com/office/drawing/2014/main" id="{E302AF45-AF5D-4CE9-B39E-EBB0A86C2086}"/>
              </a:ext>
            </a:extLst>
          </p:cNvPr>
          <p:cNvSpPr txBox="1">
            <a:spLocks/>
          </p:cNvSpPr>
          <p:nvPr/>
        </p:nvSpPr>
        <p:spPr bwMode="auto">
          <a:xfrm>
            <a:off x="750888" y="377825"/>
            <a:ext cx="113442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169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1169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169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169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169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169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169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169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169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Clr>
                <a:srgbClr val="AB1500"/>
              </a:buClr>
            </a:pPr>
            <a:r>
              <a:rPr lang="uk-UA" altLang="zh-CN" sz="3600" b="1" dirty="0">
                <a:latin typeface="Gilroy ExtraBold" panose="00000900000000000000" charset="-52"/>
                <a:ea typeface="Helvetica Neue LT W1G 55 Roman"/>
                <a:cs typeface="Helvetica Neue LT W1G 55 Roman"/>
                <a:sym typeface="Arial" panose="020B0604020202020204" pitchFamily="34" charset="0"/>
              </a:rPr>
              <a:t>Розумне освітлення</a:t>
            </a:r>
            <a:endParaRPr lang="ru-RU" altLang="zh-CN" sz="3600" b="1" dirty="0">
              <a:latin typeface="Gilroy ExtraBold" panose="00000900000000000000" charset="-52"/>
              <a:ea typeface="Helvetica Neue LT W1G 55 Roman"/>
              <a:cs typeface="Helvetica Neue LT W1G 55 Roman"/>
              <a:sym typeface="Arial" panose="020B0604020202020204" pitchFamily="34" charset="0"/>
            </a:endParaRPr>
          </a:p>
        </p:txBody>
      </p:sp>
      <p:pic>
        <p:nvPicPr>
          <p:cNvPr id="74758" name="Объект 6">
            <a:extLst>
              <a:ext uri="{FF2B5EF4-FFF2-40B4-BE49-F238E27FC236}">
                <a16:creationId xmlns:a16="http://schemas.microsoft.com/office/drawing/2014/main" id="{DEBC4741-9C90-4131-A4A0-22167A138E2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r="14177"/>
          <a:stretch>
            <a:fillRect/>
          </a:stretch>
        </p:blipFill>
        <p:spPr bwMode="auto">
          <a:xfrm>
            <a:off x="1247775" y="1700213"/>
            <a:ext cx="1204913" cy="235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Рисунок 8">
            <a:extLst>
              <a:ext uri="{FF2B5EF4-FFF2-40B4-BE49-F238E27FC236}">
                <a16:creationId xmlns:a16="http://schemas.microsoft.com/office/drawing/2014/main" id="{C3EA815D-A7DA-45D1-B3CC-26E3C16015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5" y="1709738"/>
            <a:ext cx="31337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Штриховая стрелка вправо 9">
            <a:extLst>
              <a:ext uri="{FF2B5EF4-FFF2-40B4-BE49-F238E27FC236}">
                <a16:creationId xmlns:a16="http://schemas.microsoft.com/office/drawing/2014/main" id="{8C6D98F2-19C7-4ADA-8452-4E5EE8623377}"/>
              </a:ext>
            </a:extLst>
          </p:cNvPr>
          <p:cNvSpPr/>
          <p:nvPr/>
        </p:nvSpPr>
        <p:spPr>
          <a:xfrm>
            <a:off x="2827338" y="2722563"/>
            <a:ext cx="574675" cy="284162"/>
          </a:xfrm>
          <a:prstGeom prst="stripedRightArrow">
            <a:avLst/>
          </a:prstGeom>
          <a:solidFill>
            <a:srgbClr val="86878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" name="Штриховая стрелка вправо 10">
            <a:extLst>
              <a:ext uri="{FF2B5EF4-FFF2-40B4-BE49-F238E27FC236}">
                <a16:creationId xmlns:a16="http://schemas.microsoft.com/office/drawing/2014/main" id="{9D82D062-C0B1-4B3A-8A32-2D2B7378A677}"/>
              </a:ext>
            </a:extLst>
          </p:cNvPr>
          <p:cNvSpPr/>
          <p:nvPr/>
        </p:nvSpPr>
        <p:spPr>
          <a:xfrm>
            <a:off x="7978775" y="2752725"/>
            <a:ext cx="574675" cy="285750"/>
          </a:xfrm>
          <a:prstGeom prst="stripedRightArrow">
            <a:avLst/>
          </a:prstGeom>
          <a:solidFill>
            <a:srgbClr val="86878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74762" name="Рисунок 11">
            <a:extLst>
              <a:ext uri="{FF2B5EF4-FFF2-40B4-BE49-F238E27FC236}">
                <a16:creationId xmlns:a16="http://schemas.microsoft.com/office/drawing/2014/main" id="{9288B84B-15FF-4F38-B860-ABCAAEB5E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638300"/>
            <a:ext cx="4306888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бъект 1">
            <a:extLst>
              <a:ext uri="{FF2B5EF4-FFF2-40B4-BE49-F238E27FC236}">
                <a16:creationId xmlns:a16="http://schemas.microsoft.com/office/drawing/2014/main" id="{0CF4FBCE-D3E1-43CA-A0FA-AE1B719EE9B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98513" y="4924425"/>
            <a:ext cx="5181600" cy="1651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Заощаджує від 40 до 80%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електроенергії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Подовжує термін 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експлуатації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ліхтарів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Вбудовується в 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існуючі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електромережі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Працює зі всіма видами 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джерел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світла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бъект 1">
            <a:extLst>
              <a:ext uri="{FF2B5EF4-FFF2-40B4-BE49-F238E27FC236}">
                <a16:creationId xmlns:a16="http://schemas.microsoft.com/office/drawing/2014/main" id="{26AF8B1F-D857-42BC-BA2A-21FC2583E0F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432550" y="4924425"/>
            <a:ext cx="5181600" cy="14001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Моніторить підключення, дистанційно керує споживання: ліній, груп та кож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Моніторить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працеспроможність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ліній, груп та кожного ліхтаря окремо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2">
            <a:extLst>
              <a:ext uri="{FF2B5EF4-FFF2-40B4-BE49-F238E27FC236}">
                <a16:creationId xmlns:a16="http://schemas.microsoft.com/office/drawing/2014/main" id="{8D34F805-4341-434E-810D-EFA0E7F40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6207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Заголовок 2">
            <a:extLst>
              <a:ext uri="{FF2B5EF4-FFF2-40B4-BE49-F238E27FC236}">
                <a16:creationId xmlns:a16="http://schemas.microsoft.com/office/drawing/2014/main" id="{7CA68E06-0ACD-D149-BD7E-178F8624F937}"/>
              </a:ext>
            </a:extLst>
          </p:cNvPr>
          <p:cNvSpPr txBox="1">
            <a:spLocks/>
          </p:cNvSpPr>
          <p:nvPr/>
        </p:nvSpPr>
        <p:spPr bwMode="auto">
          <a:xfrm>
            <a:off x="777875" y="84138"/>
            <a:ext cx="10764838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altLang="ru-RU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</a:rPr>
              <a:t>Електрозарядні</a:t>
            </a:r>
            <a:r>
              <a:rPr lang="uk-UA" alt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</a:rPr>
              <a:t> станції</a:t>
            </a:r>
          </a:p>
        </p:txBody>
      </p:sp>
      <p:sp>
        <p:nvSpPr>
          <p:cNvPr id="60" name="Rectangle 4">
            <a:extLst>
              <a:ext uri="{FF2B5EF4-FFF2-40B4-BE49-F238E27FC236}">
                <a16:creationId xmlns:a16="http://schemas.microsoft.com/office/drawing/2014/main" id="{D2B37043-F297-4796-BB19-E5CF38D53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43" y="1767599"/>
            <a:ext cx="1371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4400" b="1" dirty="0">
                <a:solidFill>
                  <a:srgbClr val="5AD8F2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15</a:t>
            </a:r>
            <a:endParaRPr lang="en-US" altLang="ru-RU" sz="4400" b="1" dirty="0">
              <a:solidFill>
                <a:srgbClr val="5AD8F2"/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</p:txBody>
      </p:sp>
      <p:sp>
        <p:nvSpPr>
          <p:cNvPr id="61" name="TextBox 13">
            <a:extLst>
              <a:ext uri="{FF2B5EF4-FFF2-40B4-BE49-F238E27FC236}">
                <a16:creationId xmlns:a16="http://schemas.microsoft.com/office/drawing/2014/main" id="{10494CC6-D920-45FA-9A8C-DEECB6132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306" y="2447137"/>
            <a:ext cx="3611170" cy="95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uk-UA" alt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Муніципальних п</a:t>
            </a:r>
            <a:r>
              <a:rPr lang="ru-RU" altLang="uk-UA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аркувальних</a:t>
            </a:r>
            <a:r>
              <a:rPr lang="ru-RU" alt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</a:t>
            </a:r>
            <a:r>
              <a:rPr lang="ru-RU" altLang="uk-UA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майданчиків</a:t>
            </a:r>
            <a:r>
              <a:rPr lang="ru-RU" alt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буде </a:t>
            </a:r>
            <a:r>
              <a:rPr lang="ru-RU" altLang="uk-UA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обладнано</a:t>
            </a:r>
            <a:r>
              <a:rPr lang="ru-RU" alt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</a:t>
            </a:r>
            <a:r>
              <a:rPr lang="ru-RU" altLang="uk-UA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електрозарядними</a:t>
            </a:r>
            <a:r>
              <a:rPr lang="ru-RU" alt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</a:t>
            </a:r>
            <a:r>
              <a:rPr lang="ru-RU" altLang="uk-UA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станціями</a:t>
            </a:r>
            <a:endParaRPr lang="ru-RU" altLang="uk-UA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</p:txBody>
      </p:sp>
      <p:sp>
        <p:nvSpPr>
          <p:cNvPr id="62" name="Rectangle 4">
            <a:extLst>
              <a:ext uri="{FF2B5EF4-FFF2-40B4-BE49-F238E27FC236}">
                <a16:creationId xmlns:a16="http://schemas.microsoft.com/office/drawing/2014/main" id="{ABBA5EE1-9C91-4E69-9A45-14DB92541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94" y="3697728"/>
            <a:ext cx="1371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4400" b="1" dirty="0">
                <a:solidFill>
                  <a:srgbClr val="5AD8F2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30</a:t>
            </a:r>
            <a:endParaRPr lang="en-US" altLang="ru-RU" sz="4400" b="1" dirty="0">
              <a:solidFill>
                <a:srgbClr val="5AD8F2"/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</p:txBody>
      </p:sp>
      <p:sp>
        <p:nvSpPr>
          <p:cNvPr id="63" name="TextBox 13">
            <a:extLst>
              <a:ext uri="{FF2B5EF4-FFF2-40B4-BE49-F238E27FC236}">
                <a16:creationId xmlns:a16="http://schemas.microsoft.com/office/drawing/2014/main" id="{8E2D8133-4242-4AB3-98E9-041BED86D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58" y="4377266"/>
            <a:ext cx="3202098" cy="95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uk-UA" altLang="uk-UA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Зарядник</a:t>
            </a:r>
            <a:r>
              <a:rPr lang="uk-UA" alt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</a:t>
            </a:r>
            <a:r>
              <a:rPr lang="uk-UA" altLang="uk-UA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присроїв</a:t>
            </a:r>
            <a:r>
              <a:rPr lang="uk-UA" alt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буде встановлено на </a:t>
            </a:r>
            <a:r>
              <a:rPr lang="uk-UA" altLang="uk-UA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паркувальних</a:t>
            </a:r>
            <a:r>
              <a:rPr lang="uk-UA" alt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 майданчиках</a:t>
            </a:r>
            <a:endParaRPr lang="ru-RU" altLang="uk-UA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B243396-9F86-4E00-AED0-51C7FD8887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0" y="254528"/>
            <a:ext cx="2458889" cy="327851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783D8D65-E68C-4411-88C0-6DC85279E5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66" y="3594100"/>
            <a:ext cx="2447925" cy="3263900"/>
          </a:xfrm>
          <a:prstGeom prst="rect">
            <a:avLst/>
          </a:prstGeom>
        </p:spPr>
      </p:pic>
      <p:grpSp>
        <p:nvGrpSpPr>
          <p:cNvPr id="5" name="Группа 99">
            <a:extLst>
              <a:ext uri="{FF2B5EF4-FFF2-40B4-BE49-F238E27FC236}">
                <a16:creationId xmlns:a16="http://schemas.microsoft.com/office/drawing/2014/main" id="{351CD067-33C0-48E7-B10A-9F180A563B75}"/>
              </a:ext>
            </a:extLst>
          </p:cNvPr>
          <p:cNvGrpSpPr/>
          <p:nvPr/>
        </p:nvGrpSpPr>
        <p:grpSpPr>
          <a:xfrm>
            <a:off x="4845377" y="1491481"/>
            <a:ext cx="4789095" cy="4852758"/>
            <a:chOff x="1" y="1418053"/>
            <a:chExt cx="6443459" cy="6455441"/>
          </a:xfrm>
        </p:grpSpPr>
        <p:pic>
          <p:nvPicPr>
            <p:cNvPr id="6" name="Изображение 5" descr="Light Box 1355x1355.jpg">
              <a:extLst>
                <a:ext uri="{FF2B5EF4-FFF2-40B4-BE49-F238E27FC236}">
                  <a16:creationId xmlns:a16="http://schemas.microsoft.com/office/drawing/2014/main" id="{CFA3E49B-0C94-4BF8-8CA3-B97016C9F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418053"/>
              <a:ext cx="6443459" cy="6455441"/>
            </a:xfrm>
            <a:prstGeom prst="rect">
              <a:avLst/>
            </a:prstGeom>
          </p:spPr>
        </p:pic>
        <p:grpSp>
          <p:nvGrpSpPr>
            <p:cNvPr id="7" name="Группа 3">
              <a:extLst>
                <a:ext uri="{FF2B5EF4-FFF2-40B4-BE49-F238E27FC236}">
                  <a16:creationId xmlns:a16="http://schemas.microsoft.com/office/drawing/2014/main" id="{0EF68F5A-F981-4877-99CD-ADE701135728}"/>
                </a:ext>
              </a:extLst>
            </p:cNvPr>
            <p:cNvGrpSpPr/>
            <p:nvPr/>
          </p:nvGrpSpPr>
          <p:grpSpPr>
            <a:xfrm>
              <a:off x="4035780" y="4573556"/>
              <a:ext cx="139700" cy="169277"/>
              <a:chOff x="4035780" y="4573556"/>
              <a:chExt cx="139700" cy="169277"/>
            </a:xfrm>
          </p:grpSpPr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5601FFE0-EB28-4A1F-A287-B5ACB68F8A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84317" y="462219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50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FD62FEC-5D14-446A-853A-8819EC573503}"/>
                  </a:ext>
                </a:extLst>
              </p:cNvPr>
              <p:cNvSpPr txBox="1"/>
              <p:nvPr/>
            </p:nvSpPr>
            <p:spPr>
              <a:xfrm>
                <a:off x="4035780" y="4573556"/>
                <a:ext cx="139700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b="1" dirty="0"/>
                  <a:t>E</a:t>
                </a:r>
                <a:endParaRPr lang="ru-RU" sz="500" b="1" dirty="0"/>
              </a:p>
            </p:txBody>
          </p:sp>
        </p:grpSp>
        <p:grpSp>
          <p:nvGrpSpPr>
            <p:cNvPr id="8" name="Группа 11">
              <a:extLst>
                <a:ext uri="{FF2B5EF4-FFF2-40B4-BE49-F238E27FC236}">
                  <a16:creationId xmlns:a16="http://schemas.microsoft.com/office/drawing/2014/main" id="{66339181-D721-4BFA-A1E5-10A64BE44405}"/>
                </a:ext>
              </a:extLst>
            </p:cNvPr>
            <p:cNvGrpSpPr/>
            <p:nvPr/>
          </p:nvGrpSpPr>
          <p:grpSpPr>
            <a:xfrm>
              <a:off x="2617486" y="4138186"/>
              <a:ext cx="139700" cy="169277"/>
              <a:chOff x="4073494" y="4549060"/>
              <a:chExt cx="139700" cy="169277"/>
            </a:xfrm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FFBCAB6C-9C62-4C47-911E-54D643B79E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20317" y="4597699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5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BF9C670-AF29-447A-BB52-D86AF19C8AFA}"/>
                  </a:ext>
                </a:extLst>
              </p:cNvPr>
              <p:cNvSpPr txBox="1"/>
              <p:nvPr/>
            </p:nvSpPr>
            <p:spPr>
              <a:xfrm>
                <a:off x="4073494" y="4549060"/>
                <a:ext cx="139700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b="1" dirty="0"/>
                  <a:t>E</a:t>
                </a:r>
                <a:endParaRPr lang="ru-RU" sz="500" b="1" dirty="0"/>
              </a:p>
            </p:txBody>
          </p:sp>
        </p:grp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6C3E2711-E8F7-4CF2-90AC-AE3BA1AC8C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23673" y="4326590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>
                  <a:solidFill>
                    <a:schemeClr val="tx1"/>
                  </a:solidFill>
                </a:rPr>
                <a:t>E</a:t>
              </a:r>
              <a:endParaRPr lang="ru-RU" sz="5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Группа 17">
              <a:extLst>
                <a:ext uri="{FF2B5EF4-FFF2-40B4-BE49-F238E27FC236}">
                  <a16:creationId xmlns:a16="http://schemas.microsoft.com/office/drawing/2014/main" id="{71D01A87-0A0F-4513-B6E8-9A52CD3CAB44}"/>
                </a:ext>
              </a:extLst>
            </p:cNvPr>
            <p:cNvGrpSpPr/>
            <p:nvPr/>
          </p:nvGrpSpPr>
          <p:grpSpPr>
            <a:xfrm>
              <a:off x="2645719" y="3872768"/>
              <a:ext cx="139700" cy="169277"/>
              <a:chOff x="4076085" y="4603534"/>
              <a:chExt cx="139700" cy="169277"/>
            </a:xfrm>
          </p:grpSpPr>
          <p:sp>
            <p:nvSpPr>
              <p:cNvPr id="53" name="Овал 52">
                <a:extLst>
                  <a:ext uri="{FF2B5EF4-FFF2-40B4-BE49-F238E27FC236}">
                    <a16:creationId xmlns:a16="http://schemas.microsoft.com/office/drawing/2014/main" id="{0780913C-5190-4EBF-910D-3C4708BBA2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24423" y="4647744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50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4B2EDFB-BB01-46EF-A724-682A0BAEF093}"/>
                  </a:ext>
                </a:extLst>
              </p:cNvPr>
              <p:cNvSpPr txBox="1"/>
              <p:nvPr/>
            </p:nvSpPr>
            <p:spPr>
              <a:xfrm>
                <a:off x="4076085" y="4603534"/>
                <a:ext cx="139700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b="1" dirty="0"/>
                  <a:t>E</a:t>
                </a:r>
                <a:endParaRPr lang="ru-RU" sz="500" b="1" dirty="0"/>
              </a:p>
            </p:txBody>
          </p:sp>
        </p:grpSp>
        <p:grpSp>
          <p:nvGrpSpPr>
            <p:cNvPr id="11" name="Группа 20">
              <a:extLst>
                <a:ext uri="{FF2B5EF4-FFF2-40B4-BE49-F238E27FC236}">
                  <a16:creationId xmlns:a16="http://schemas.microsoft.com/office/drawing/2014/main" id="{E0FA4B57-45B0-4812-91FD-7F8E24F56491}"/>
                </a:ext>
              </a:extLst>
            </p:cNvPr>
            <p:cNvGrpSpPr/>
            <p:nvPr/>
          </p:nvGrpSpPr>
          <p:grpSpPr>
            <a:xfrm>
              <a:off x="2896987" y="3009587"/>
              <a:ext cx="139700" cy="169277"/>
              <a:chOff x="3842411" y="4182977"/>
              <a:chExt cx="139700" cy="169277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E5E2D0F8-1450-4BB7-906A-4C3B52DC7B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92094" y="4237143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50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1FF1DBA-1E9F-48ED-A86E-7991500233E3}"/>
                  </a:ext>
                </a:extLst>
              </p:cNvPr>
              <p:cNvSpPr txBox="1"/>
              <p:nvPr/>
            </p:nvSpPr>
            <p:spPr>
              <a:xfrm>
                <a:off x="3842411" y="4182977"/>
                <a:ext cx="139700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dirty="0"/>
                  <a:t>E</a:t>
                </a:r>
                <a:endParaRPr lang="ru-RU" sz="500" dirty="0"/>
              </a:p>
            </p:txBody>
          </p:sp>
        </p:grp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DF7D7E70-B5A1-4E92-AA78-65E64BCD6A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68492" y="3635576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>
                  <a:solidFill>
                    <a:schemeClr val="tx1"/>
                  </a:solidFill>
                </a:rPr>
                <a:t>S</a:t>
              </a:r>
              <a:endParaRPr lang="ru-RU" sz="5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AA4199D8-54E3-442F-AEC5-D7CCCCDCD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92684" y="3674602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>
                  <a:solidFill>
                    <a:schemeClr val="tx1"/>
                  </a:solidFill>
                </a:rPr>
                <a:t>S</a:t>
              </a:r>
              <a:endParaRPr lang="ru-RU" sz="5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597D531D-11AE-408C-AB06-B6F1F806E1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57186" y="3959459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>
                  <a:solidFill>
                    <a:schemeClr val="tx1"/>
                  </a:solidFill>
                </a:rPr>
                <a:t>R</a:t>
              </a:r>
              <a:endParaRPr lang="ru-RU" sz="5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5" name="Группа 32">
              <a:extLst>
                <a:ext uri="{FF2B5EF4-FFF2-40B4-BE49-F238E27FC236}">
                  <a16:creationId xmlns:a16="http://schemas.microsoft.com/office/drawing/2014/main" id="{FACE87A8-A1E9-4EDA-91BE-8C9232501809}"/>
                </a:ext>
              </a:extLst>
            </p:cNvPr>
            <p:cNvGrpSpPr/>
            <p:nvPr/>
          </p:nvGrpSpPr>
          <p:grpSpPr>
            <a:xfrm>
              <a:off x="3695859" y="3999857"/>
              <a:ext cx="139700" cy="169277"/>
              <a:chOff x="4665416" y="5103139"/>
              <a:chExt cx="139700" cy="169277"/>
            </a:xfrm>
          </p:grpSpPr>
          <p:sp>
            <p:nvSpPr>
              <p:cNvPr id="49" name="Овал 48">
                <a:extLst>
                  <a:ext uri="{FF2B5EF4-FFF2-40B4-BE49-F238E27FC236}">
                    <a16:creationId xmlns:a16="http://schemas.microsoft.com/office/drawing/2014/main" id="{036D64CA-0EC4-40DE-88EB-5476A86651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25562" y="5152348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50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D8DFFED-BE9E-429B-B958-89F268FE9BFB}"/>
                  </a:ext>
                </a:extLst>
              </p:cNvPr>
              <p:cNvSpPr txBox="1"/>
              <p:nvPr/>
            </p:nvSpPr>
            <p:spPr>
              <a:xfrm>
                <a:off x="4665416" y="5103139"/>
                <a:ext cx="139700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b="1" dirty="0"/>
                  <a:t>M</a:t>
                </a:r>
                <a:endParaRPr lang="ru-RU" sz="500" b="1" dirty="0"/>
              </a:p>
            </p:txBody>
          </p:sp>
        </p:grpSp>
        <p:grpSp>
          <p:nvGrpSpPr>
            <p:cNvPr id="16" name="Группа 35">
              <a:extLst>
                <a:ext uri="{FF2B5EF4-FFF2-40B4-BE49-F238E27FC236}">
                  <a16:creationId xmlns:a16="http://schemas.microsoft.com/office/drawing/2014/main" id="{E94C7469-77F9-4B65-919A-E6DCAA9954BF}"/>
                </a:ext>
              </a:extLst>
            </p:cNvPr>
            <p:cNvGrpSpPr/>
            <p:nvPr/>
          </p:nvGrpSpPr>
          <p:grpSpPr>
            <a:xfrm>
              <a:off x="4225227" y="2736872"/>
              <a:ext cx="139700" cy="169277"/>
              <a:chOff x="4041775" y="4572473"/>
              <a:chExt cx="139700" cy="169277"/>
            </a:xfrm>
          </p:grpSpPr>
          <p:sp>
            <p:nvSpPr>
              <p:cNvPr id="47" name="Овал 46">
                <a:extLst>
                  <a:ext uri="{FF2B5EF4-FFF2-40B4-BE49-F238E27FC236}">
                    <a16:creationId xmlns:a16="http://schemas.microsoft.com/office/drawing/2014/main" id="{B15EE5C9-04C5-4DE0-8441-72A971D338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84317" y="462219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5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F15AFE8-F339-46AB-8D99-1B7EABA8272F}"/>
                  </a:ext>
                </a:extLst>
              </p:cNvPr>
              <p:cNvSpPr txBox="1"/>
              <p:nvPr/>
            </p:nvSpPr>
            <p:spPr>
              <a:xfrm>
                <a:off x="4041775" y="4572473"/>
                <a:ext cx="139700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b="1" dirty="0"/>
                  <a:t>I</a:t>
                </a:r>
                <a:endParaRPr lang="ru-RU" sz="500" b="1" dirty="0"/>
              </a:p>
            </p:txBody>
          </p:sp>
        </p:grp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FCA8543-AB68-4EC4-925F-3538890B51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1463" y="3271608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>
                  <a:solidFill>
                    <a:schemeClr val="tx1"/>
                  </a:solidFill>
                </a:rPr>
                <a:t>S</a:t>
              </a:r>
              <a:endParaRPr lang="ru-RU" sz="5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ABEBA697-D6D4-4045-B264-5131B9B0AE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30057" y="4662395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00">
                <a:solidFill>
                  <a:schemeClr val="tx1"/>
                </a:solidFill>
              </a:endParaRP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F9ED7F0F-3A08-4245-AC0A-1ABA7A940D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05815" y="3690838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>
                  <a:solidFill>
                    <a:schemeClr val="tx1"/>
                  </a:solidFill>
                </a:rPr>
                <a:t>S</a:t>
              </a:r>
              <a:endParaRPr lang="ru-RU" sz="500" b="1" dirty="0">
                <a:solidFill>
                  <a:schemeClr val="tx1"/>
                </a:solidFill>
              </a:endParaRPr>
            </a:p>
          </p:txBody>
        </p:sp>
        <p:grpSp>
          <p:nvGrpSpPr>
            <p:cNvPr id="21" name="Группа 47">
              <a:extLst>
                <a:ext uri="{FF2B5EF4-FFF2-40B4-BE49-F238E27FC236}">
                  <a16:creationId xmlns:a16="http://schemas.microsoft.com/office/drawing/2014/main" id="{E8DF08CB-B610-4368-900F-036AADEC948A}"/>
                </a:ext>
              </a:extLst>
            </p:cNvPr>
            <p:cNvGrpSpPr/>
            <p:nvPr/>
          </p:nvGrpSpPr>
          <p:grpSpPr>
            <a:xfrm>
              <a:off x="2263814" y="3343608"/>
              <a:ext cx="127060" cy="169277"/>
              <a:chOff x="4405971" y="4450065"/>
              <a:chExt cx="127060" cy="169277"/>
            </a:xfrm>
          </p:grpSpPr>
          <p:sp>
            <p:nvSpPr>
              <p:cNvPr id="45" name="Овал 44">
                <a:extLst>
                  <a:ext uri="{FF2B5EF4-FFF2-40B4-BE49-F238E27FC236}">
                    <a16:creationId xmlns:a16="http://schemas.microsoft.com/office/drawing/2014/main" id="{1B5EC4D7-F038-4A98-81BE-24B59F9624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50624" y="4498704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50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7231B4E-6A1E-405E-8907-62CF3DDD9F9D}"/>
                  </a:ext>
                </a:extLst>
              </p:cNvPr>
              <p:cNvSpPr txBox="1"/>
              <p:nvPr/>
            </p:nvSpPr>
            <p:spPr>
              <a:xfrm>
                <a:off x="4405971" y="4450065"/>
                <a:ext cx="127060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b="1" dirty="0"/>
                  <a:t>R</a:t>
                </a:r>
                <a:endParaRPr lang="ru-RU" sz="500" b="1" dirty="0"/>
              </a:p>
            </p:txBody>
          </p:sp>
        </p:grp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34328320-DD6C-4D43-8888-1A3B7A534B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4089" y="3750187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>
                  <a:solidFill>
                    <a:schemeClr val="tx1"/>
                  </a:solidFill>
                </a:rPr>
                <a:t>S</a:t>
              </a:r>
              <a:endParaRPr lang="ru-RU" sz="5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6ABC29D-CB23-41D2-B092-3A6B1A0E2F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29301" y="3676195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>
                  <a:solidFill>
                    <a:schemeClr val="tx1"/>
                  </a:solidFill>
                </a:rPr>
                <a:t>R</a:t>
              </a:r>
              <a:endParaRPr lang="ru-RU" sz="500" b="1" dirty="0">
                <a:solidFill>
                  <a:schemeClr val="tx1"/>
                </a:solidFill>
              </a:endParaRPr>
            </a:p>
          </p:txBody>
        </p:sp>
        <p:grpSp>
          <p:nvGrpSpPr>
            <p:cNvPr id="24" name="Группа 56">
              <a:extLst>
                <a:ext uri="{FF2B5EF4-FFF2-40B4-BE49-F238E27FC236}">
                  <a16:creationId xmlns:a16="http://schemas.microsoft.com/office/drawing/2014/main" id="{383C0671-1168-4C76-A6CC-A6D8239F0995}"/>
                </a:ext>
              </a:extLst>
            </p:cNvPr>
            <p:cNvGrpSpPr/>
            <p:nvPr/>
          </p:nvGrpSpPr>
          <p:grpSpPr>
            <a:xfrm>
              <a:off x="1857887" y="2884693"/>
              <a:ext cx="139700" cy="169277"/>
              <a:chOff x="4032250" y="4573231"/>
              <a:chExt cx="139700" cy="169277"/>
            </a:xfrm>
          </p:grpSpPr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id="{65714F6E-2C7B-4B5C-9C88-F49DE42212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84317" y="462219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50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FEA77C6-5C51-4B7B-9604-0CCCF5CFADA6}"/>
                  </a:ext>
                </a:extLst>
              </p:cNvPr>
              <p:cNvSpPr txBox="1"/>
              <p:nvPr/>
            </p:nvSpPr>
            <p:spPr>
              <a:xfrm>
                <a:off x="4032250" y="4573231"/>
                <a:ext cx="139700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b="1" dirty="0"/>
                  <a:t>R</a:t>
                </a:r>
                <a:endParaRPr lang="ru-RU" sz="500" b="1" dirty="0"/>
              </a:p>
            </p:txBody>
          </p:sp>
        </p:grpSp>
        <p:grpSp>
          <p:nvGrpSpPr>
            <p:cNvPr id="25" name="Группа 59">
              <a:extLst>
                <a:ext uri="{FF2B5EF4-FFF2-40B4-BE49-F238E27FC236}">
                  <a16:creationId xmlns:a16="http://schemas.microsoft.com/office/drawing/2014/main" id="{95C7AE70-0B20-4973-94B7-5DEB9CEBDBE2}"/>
                </a:ext>
              </a:extLst>
            </p:cNvPr>
            <p:cNvGrpSpPr/>
            <p:nvPr/>
          </p:nvGrpSpPr>
          <p:grpSpPr>
            <a:xfrm>
              <a:off x="2734102" y="4669881"/>
              <a:ext cx="139700" cy="169277"/>
              <a:chOff x="4032250" y="4573549"/>
              <a:chExt cx="139700" cy="169277"/>
            </a:xfrm>
          </p:grpSpPr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5F58377E-7647-46AF-A807-43E7E65C24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84317" y="462219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5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2FA1E45-2354-4F55-AA9C-254AC49B3CD8}"/>
                  </a:ext>
                </a:extLst>
              </p:cNvPr>
              <p:cNvSpPr txBox="1"/>
              <p:nvPr/>
            </p:nvSpPr>
            <p:spPr>
              <a:xfrm>
                <a:off x="4032250" y="4573549"/>
                <a:ext cx="139700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b="1" dirty="0"/>
                  <a:t>R</a:t>
                </a:r>
                <a:endParaRPr lang="ru-RU" sz="500" b="1" dirty="0"/>
              </a:p>
            </p:txBody>
          </p:sp>
        </p:grp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E24A7990-4838-474F-9458-78F19E0E4F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5552" y="3743576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>
                  <a:solidFill>
                    <a:schemeClr val="tx1"/>
                  </a:solidFill>
                </a:rPr>
                <a:t>S</a:t>
              </a:r>
              <a:endParaRPr lang="ru-RU" sz="5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3C329203-44D9-4D9A-B610-382EB5A921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2035" y="3092012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/>
                  </a:solidFill>
                </a:rPr>
                <a:t>T</a:t>
              </a:r>
              <a:endParaRPr lang="ru-RU" sz="500" dirty="0">
                <a:solidFill>
                  <a:schemeClr val="tx1"/>
                </a:solidFill>
              </a:endParaRPr>
            </a:p>
          </p:txBody>
        </p:sp>
        <p:grpSp>
          <p:nvGrpSpPr>
            <p:cNvPr id="28" name="Группа 71">
              <a:extLst>
                <a:ext uri="{FF2B5EF4-FFF2-40B4-BE49-F238E27FC236}">
                  <a16:creationId xmlns:a16="http://schemas.microsoft.com/office/drawing/2014/main" id="{6B162A22-4347-4861-A9A5-A64650B5801E}"/>
                </a:ext>
              </a:extLst>
            </p:cNvPr>
            <p:cNvGrpSpPr/>
            <p:nvPr/>
          </p:nvGrpSpPr>
          <p:grpSpPr>
            <a:xfrm>
              <a:off x="4232146" y="4705888"/>
              <a:ext cx="139700" cy="169277"/>
              <a:chOff x="4032250" y="4573563"/>
              <a:chExt cx="139700" cy="169277"/>
            </a:xfrm>
          </p:grpSpPr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id="{4FB3E13C-9F64-4E48-8BE1-A495F18CBC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84317" y="462219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50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924FA1D-A8D3-4215-9F93-4ECB597446FA}"/>
                  </a:ext>
                </a:extLst>
              </p:cNvPr>
              <p:cNvSpPr txBox="1"/>
              <p:nvPr/>
            </p:nvSpPr>
            <p:spPr>
              <a:xfrm>
                <a:off x="4032250" y="4573563"/>
                <a:ext cx="139700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b="1" dirty="0"/>
                  <a:t>C</a:t>
                </a:r>
                <a:endParaRPr lang="ru-RU" sz="500" b="1" dirty="0"/>
              </a:p>
            </p:txBody>
          </p:sp>
        </p:grp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BEDE00B1-9E40-41C8-B843-8CF9C2CC42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77296" y="3840000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>
                  <a:solidFill>
                    <a:schemeClr val="tx1"/>
                  </a:solidFill>
                </a:rPr>
                <a:t>M</a:t>
              </a:r>
              <a:endParaRPr lang="ru-RU" sz="5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86CCF327-400D-4229-8623-AF1CD9BDFE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4794" y="3726838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>
                  <a:solidFill>
                    <a:schemeClr val="tx1"/>
                  </a:solidFill>
                </a:rPr>
                <a:t>R</a:t>
              </a:r>
              <a:endParaRPr lang="ru-RU" sz="5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8ABF6E28-942E-4552-A247-ACB02ED947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0005" y="3453594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>
                  <a:solidFill>
                    <a:schemeClr val="tx1"/>
                  </a:solidFill>
                </a:rPr>
                <a:t>R</a:t>
              </a:r>
              <a:endParaRPr lang="ru-RU" sz="500" b="1" dirty="0">
                <a:solidFill>
                  <a:schemeClr val="tx1"/>
                </a:solidFill>
              </a:endParaRPr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4B6938DA-D521-4F56-9720-6D49830DDB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23113" y="3671576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>
                  <a:solidFill>
                    <a:schemeClr val="tx1"/>
                  </a:solidFill>
                </a:rPr>
                <a:t>R</a:t>
              </a:r>
              <a:endParaRPr lang="ru-RU" sz="5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3" name="Группа 86">
              <a:extLst>
                <a:ext uri="{FF2B5EF4-FFF2-40B4-BE49-F238E27FC236}">
                  <a16:creationId xmlns:a16="http://schemas.microsoft.com/office/drawing/2014/main" id="{A397FB34-AAA0-4FC5-8F2D-1285F6752AFC}"/>
                </a:ext>
              </a:extLst>
            </p:cNvPr>
            <p:cNvGrpSpPr/>
            <p:nvPr/>
          </p:nvGrpSpPr>
          <p:grpSpPr>
            <a:xfrm>
              <a:off x="3731573" y="3822187"/>
              <a:ext cx="139700" cy="169277"/>
              <a:chOff x="4030680" y="4573556"/>
              <a:chExt cx="139700" cy="169277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B0855B8E-BB2F-4ABB-9888-7685F29BC3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84317" y="462219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50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FFD9D01-CA82-463B-A694-D25E704807FE}"/>
                  </a:ext>
                </a:extLst>
              </p:cNvPr>
              <p:cNvSpPr txBox="1"/>
              <p:nvPr/>
            </p:nvSpPr>
            <p:spPr>
              <a:xfrm>
                <a:off x="4030680" y="4573556"/>
                <a:ext cx="139700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b="1" dirty="0"/>
                  <a:t>C</a:t>
                </a:r>
                <a:endParaRPr lang="ru-RU" sz="500" b="1" dirty="0"/>
              </a:p>
            </p:txBody>
          </p:sp>
        </p:grp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7397066-7343-4E04-8DE6-24356062B7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9913" y="5103274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>
                  <a:solidFill>
                    <a:schemeClr val="tx1"/>
                  </a:solidFill>
                </a:rPr>
                <a:t>R</a:t>
              </a:r>
              <a:endParaRPr lang="ru-RU" sz="5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9" name="Блок-схема: процес 68">
            <a:extLst>
              <a:ext uri="{FF2B5EF4-FFF2-40B4-BE49-F238E27FC236}">
                <a16:creationId xmlns:a16="http://schemas.microsoft.com/office/drawing/2014/main" id="{1FBA86D9-33B1-49E8-A692-7345BB23636A}"/>
              </a:ext>
            </a:extLst>
          </p:cNvPr>
          <p:cNvSpPr/>
          <p:nvPr/>
        </p:nvSpPr>
        <p:spPr>
          <a:xfrm>
            <a:off x="4845377" y="5646656"/>
            <a:ext cx="2153182" cy="791228"/>
          </a:xfrm>
          <a:prstGeom prst="flowChartProcess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668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CADFB1-D044-42FC-B1AF-FAC2F04189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39" t="29295" r="15444" b="17748"/>
          <a:stretch/>
        </p:blipFill>
        <p:spPr>
          <a:xfrm>
            <a:off x="127162" y="3429000"/>
            <a:ext cx="6338627" cy="3204731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id="{8D34F805-4341-434E-810D-EFA0E7F40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6207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Заголовок 2">
            <a:extLst>
              <a:ext uri="{FF2B5EF4-FFF2-40B4-BE49-F238E27FC236}">
                <a16:creationId xmlns:a16="http://schemas.microsoft.com/office/drawing/2014/main" id="{7CA68E06-0ACD-D149-BD7E-178F8624F937}"/>
              </a:ext>
            </a:extLst>
          </p:cNvPr>
          <p:cNvSpPr txBox="1">
            <a:spLocks/>
          </p:cNvSpPr>
          <p:nvPr/>
        </p:nvSpPr>
        <p:spPr bwMode="auto">
          <a:xfrm>
            <a:off x="777875" y="84138"/>
            <a:ext cx="10764838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alt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</a:rPr>
              <a:t>е-</a:t>
            </a:r>
            <a:r>
              <a:rPr lang="uk-UA" altLang="ru-RU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</a:rPr>
              <a:t>Парковки</a:t>
            </a:r>
            <a:endParaRPr lang="uk-UA" alt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BEE138-5CEB-4D9E-B6B0-216B5EFF33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31" t="8522" r="14485" b="7629"/>
          <a:stretch/>
        </p:blipFill>
        <p:spPr>
          <a:xfrm>
            <a:off x="6374468" y="1046"/>
            <a:ext cx="5793069" cy="4054719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3FDA1DA8-C67D-429A-A784-3D3CCA3C0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" y="1896177"/>
            <a:ext cx="1371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uk-UA" altLang="ru-RU" sz="4400" b="1" dirty="0">
                <a:solidFill>
                  <a:srgbClr val="00C1FF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rPr>
              <a:t>355</a:t>
            </a:r>
            <a:endParaRPr lang="en-US" altLang="ru-RU" sz="4400" b="1" dirty="0">
              <a:solidFill>
                <a:srgbClr val="00C1FF"/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8ED028-7D97-4771-BBE4-4C1685848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494" y="1982242"/>
            <a:ext cx="31638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Муніципальних </a:t>
            </a:r>
            <a:r>
              <a:rPr lang="uk-UA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паркувальних</a:t>
            </a:r>
            <a:r>
              <a:rPr 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майданчиків</a:t>
            </a:r>
          </a:p>
        </p:txBody>
      </p:sp>
      <p:pic>
        <p:nvPicPr>
          <p:cNvPr id="15" name="Picture 52">
            <a:extLst>
              <a:ext uri="{FF2B5EF4-FFF2-40B4-BE49-F238E27FC236}">
                <a16:creationId xmlns:a16="http://schemas.microsoft.com/office/drawing/2014/main" id="{FF41A300-14D7-4630-9DB8-13A78269DD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598" y="3652222"/>
            <a:ext cx="1737846" cy="32047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74E0AA7-49B3-402A-B62E-039B85084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51" y="4051822"/>
            <a:ext cx="1317727" cy="235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17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object 26">
            <a:extLst>
              <a:ext uri="{FF2B5EF4-FFF2-40B4-BE49-F238E27FC236}">
                <a16:creationId xmlns:a16="http://schemas.microsoft.com/office/drawing/2014/main" id="{855EFB22-BD6D-4D49-8F1E-42759F3DB98F}"/>
              </a:ext>
            </a:extLst>
          </p:cNvPr>
          <p:cNvSpPr>
            <a:spLocks/>
          </p:cNvSpPr>
          <p:nvPr/>
        </p:nvSpPr>
        <p:spPr bwMode="auto">
          <a:xfrm>
            <a:off x="11999913" y="6324600"/>
            <a:ext cx="190500" cy="381000"/>
          </a:xfrm>
          <a:custGeom>
            <a:avLst/>
            <a:gdLst>
              <a:gd name="T0" fmla="*/ 190436 w 190500"/>
              <a:gd name="T1" fmla="*/ 0 h 381000"/>
              <a:gd name="T2" fmla="*/ 0 w 190500"/>
              <a:gd name="T3" fmla="*/ 190436 h 381000"/>
              <a:gd name="T4" fmla="*/ 190436 w 190500"/>
              <a:gd name="T5" fmla="*/ 380873 h 381000"/>
              <a:gd name="T6" fmla="*/ 190436 w 190500"/>
              <a:gd name="T7" fmla="*/ 0 h 38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0500" h="381000">
                <a:moveTo>
                  <a:pt x="190436" y="0"/>
                </a:moveTo>
                <a:lnTo>
                  <a:pt x="0" y="190436"/>
                </a:lnTo>
                <a:lnTo>
                  <a:pt x="190436" y="380873"/>
                </a:lnTo>
                <a:lnTo>
                  <a:pt x="190436" y="0"/>
                </a:lnTo>
                <a:close/>
              </a:path>
            </a:pathLst>
          </a:custGeom>
          <a:solidFill>
            <a:srgbClr val="9DE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58371" name="Picture 12">
            <a:extLst>
              <a:ext uri="{FF2B5EF4-FFF2-40B4-BE49-F238E27FC236}">
                <a16:creationId xmlns:a16="http://schemas.microsoft.com/office/drawing/2014/main" id="{E43332CE-F280-4F3D-A58E-04EEE12B2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6207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2" name="Рисунок 8">
            <a:extLst>
              <a:ext uri="{FF2B5EF4-FFF2-40B4-BE49-F238E27FC236}">
                <a16:creationId xmlns:a16="http://schemas.microsoft.com/office/drawing/2014/main" id="{CA405F3C-B423-4595-B492-6507A9261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763" y="327025"/>
            <a:ext cx="24431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Рисунок 2">
            <a:extLst>
              <a:ext uri="{FF2B5EF4-FFF2-40B4-BE49-F238E27FC236}">
                <a16:creationId xmlns:a16="http://schemas.microsoft.com/office/drawing/2014/main" id="{B7BC4D85-D0AB-4A1F-890F-F1FE9DC65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327025"/>
            <a:ext cx="1144270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Заголовок 2">
            <a:extLst>
              <a:ext uri="{FF2B5EF4-FFF2-40B4-BE49-F238E27FC236}">
                <a16:creationId xmlns:a16="http://schemas.microsoft.com/office/drawing/2014/main" id="{76C55ADC-5B3C-497F-B13A-D867BC9C41B4}"/>
              </a:ext>
            </a:extLst>
          </p:cNvPr>
          <p:cNvSpPr txBox="1">
            <a:spLocks/>
          </p:cNvSpPr>
          <p:nvPr/>
        </p:nvSpPr>
        <p:spPr bwMode="auto">
          <a:xfrm>
            <a:off x="777875" y="93663"/>
            <a:ext cx="107648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ru-RU" sz="3600" b="1" dirty="0">
                <a:latin typeface="Gilroy ExtraBold" panose="00000900000000000000" charset="-52"/>
              </a:rPr>
              <a:t>Kyiv Big Data</a:t>
            </a:r>
            <a:endParaRPr lang="ru-RU" altLang="ru-RU" sz="3600" b="1" dirty="0">
              <a:latin typeface="Gilroy ExtraBold" panose="00000900000000000000" charset="-5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65ABDE1-09F0-9B4C-AF04-B47F10C92F3D}"/>
              </a:ext>
            </a:extLst>
          </p:cNvPr>
          <p:cNvGrpSpPr/>
          <p:nvPr/>
        </p:nvGrpSpPr>
        <p:grpSpPr>
          <a:xfrm>
            <a:off x="792608" y="1406032"/>
            <a:ext cx="5852511" cy="4334862"/>
            <a:chOff x="777875" y="148918"/>
            <a:chExt cx="5852511" cy="433486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498A30-E3F8-9C48-ACCB-006F8902AFFD}"/>
                </a:ext>
              </a:extLst>
            </p:cNvPr>
            <p:cNvSpPr txBox="1"/>
            <p:nvPr/>
          </p:nvSpPr>
          <p:spPr>
            <a:xfrm>
              <a:off x="1435102" y="2216877"/>
              <a:ext cx="5195284" cy="2266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uk-UA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Відслідковувати рух автобусів, тролейбусів, трамваїв, маршрутних таксі, міських електричок         </a:t>
              </a:r>
            </a:p>
            <a:p>
              <a:pPr>
                <a:lnSpc>
                  <a:spcPct val="150000"/>
                </a:lnSpc>
              </a:pPr>
              <a:endParaRPr 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uk-UA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Спланувати оптимальний маршрут </a:t>
              </a:r>
            </a:p>
            <a:p>
              <a:pPr>
                <a:lnSpc>
                  <a:spcPct val="150000"/>
                </a:lnSpc>
              </a:pPr>
              <a:endParaRPr lang="uk-UA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uk-UA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Розрахувати тривалість та вартість маршруту 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920E7F7-ED86-2B4B-BD93-78355AF84508}"/>
                </a:ext>
              </a:extLst>
            </p:cNvPr>
            <p:cNvSpPr/>
            <p:nvPr/>
          </p:nvSpPr>
          <p:spPr>
            <a:xfrm>
              <a:off x="777875" y="148918"/>
              <a:ext cx="5670221" cy="17315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EasyWay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— </a:t>
              </a:r>
              <a:r>
                <a:rPr lang="uk-UA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сервіс, що надає інформацію про всі маршрути та зупинки громадського транспорту.</a:t>
              </a:r>
            </a:p>
            <a:p>
              <a:pPr>
                <a:lnSpc>
                  <a:spcPct val="120000"/>
                </a:lnSpc>
              </a:pPr>
              <a:endParaRPr lang="uk-UA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uk-UA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Завдяки доступу розробників до даних міських   систем, користувачі можуть: 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Овал 15">
            <a:extLst>
              <a:ext uri="{FF2B5EF4-FFF2-40B4-BE49-F238E27FC236}">
                <a16:creationId xmlns:a16="http://schemas.microsoft.com/office/drawing/2014/main" id="{4FFA38FE-486B-A842-94FB-D507268806DA}"/>
              </a:ext>
            </a:extLst>
          </p:cNvPr>
          <p:cNvSpPr/>
          <p:nvPr/>
        </p:nvSpPr>
        <p:spPr>
          <a:xfrm>
            <a:off x="884683" y="5335103"/>
            <a:ext cx="445926" cy="446993"/>
          </a:xfrm>
          <a:prstGeom prst="ellipse">
            <a:avLst/>
          </a:prstGeom>
          <a:solidFill>
            <a:srgbClr val="00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13614C7-EAEF-8B44-9211-F865E46B96DF}"/>
              </a:ext>
            </a:extLst>
          </p:cNvPr>
          <p:cNvSpPr/>
          <p:nvPr/>
        </p:nvSpPr>
        <p:spPr>
          <a:xfrm>
            <a:off x="884683" y="4606683"/>
            <a:ext cx="445926" cy="446993"/>
          </a:xfrm>
          <a:prstGeom prst="ellipse">
            <a:avLst/>
          </a:prstGeom>
          <a:solidFill>
            <a:srgbClr val="00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AF1E60B0-67CB-CA4F-9A24-08712B598960}"/>
              </a:ext>
            </a:extLst>
          </p:cNvPr>
          <p:cNvSpPr/>
          <p:nvPr/>
        </p:nvSpPr>
        <p:spPr>
          <a:xfrm>
            <a:off x="884683" y="3692283"/>
            <a:ext cx="445926" cy="446993"/>
          </a:xfrm>
          <a:prstGeom prst="ellipse">
            <a:avLst/>
          </a:prstGeom>
          <a:solidFill>
            <a:srgbClr val="00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90E37BB-E648-3A4D-8FEE-49384BD3C2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70" y="5395601"/>
            <a:ext cx="307485" cy="3074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CF3CA19-1EBB-5648-94B2-21EA733DF7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6" y="3748258"/>
            <a:ext cx="332851" cy="33504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F5BA490-E812-4D4C-AD77-6F15EB71D2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36" y="4680569"/>
            <a:ext cx="299219" cy="299219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2830900-64DA-3D41-946C-1E287BDF39B7}"/>
              </a:ext>
            </a:extLst>
          </p:cNvPr>
          <p:cNvGrpSpPr/>
          <p:nvPr/>
        </p:nvGrpSpPr>
        <p:grpSpPr>
          <a:xfrm>
            <a:off x="6951318" y="1260554"/>
            <a:ext cx="4583779" cy="4373349"/>
            <a:chOff x="6679477" y="837957"/>
            <a:chExt cx="5431429" cy="5182085"/>
          </a:xfrm>
        </p:grpSpPr>
        <p:pic>
          <p:nvPicPr>
            <p:cNvPr id="23" name="Picture 52">
              <a:extLst>
                <a:ext uri="{FF2B5EF4-FFF2-40B4-BE49-F238E27FC236}">
                  <a16:creationId xmlns:a16="http://schemas.microsoft.com/office/drawing/2014/main" id="{0EB277CC-D440-3643-B363-746F40F1C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6043" y="837957"/>
              <a:ext cx="2824863" cy="5182085"/>
            </a:xfrm>
            <a:prstGeom prst="rect">
              <a:avLst/>
            </a:prstGeom>
          </p:spPr>
        </p:pic>
        <p:pic>
          <p:nvPicPr>
            <p:cNvPr id="24" name="Picture 52">
              <a:extLst>
                <a:ext uri="{FF2B5EF4-FFF2-40B4-BE49-F238E27FC236}">
                  <a16:creationId xmlns:a16="http://schemas.microsoft.com/office/drawing/2014/main" id="{F0CC769D-345E-5848-A39E-B3480A4DD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477" y="837957"/>
              <a:ext cx="2824863" cy="5182085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0B91E57-3DA6-C547-AF41-196123E46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5" t="1621" r="4539" b="5081"/>
            <a:stretch/>
          </p:blipFill>
          <p:spPr>
            <a:xfrm>
              <a:off x="9600443" y="1557093"/>
              <a:ext cx="2211254" cy="3737781"/>
            </a:xfrm>
            <a:prstGeom prst="rect">
              <a:avLst/>
            </a:prstGeom>
          </p:spPr>
        </p:pic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5F514BBC-69AA-444A-A677-15E6B268B4F8}"/>
                </a:ext>
              </a:extLst>
            </p:cNvPr>
            <p:cNvGrpSpPr/>
            <p:nvPr/>
          </p:nvGrpSpPr>
          <p:grpSpPr>
            <a:xfrm>
              <a:off x="6993407" y="1557093"/>
              <a:ext cx="2214065" cy="3737781"/>
              <a:chOff x="6893139" y="1690198"/>
              <a:chExt cx="2214065" cy="3737781"/>
            </a:xfrm>
          </p:grpSpPr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C77509DD-02B7-7A4D-8FFD-1944B31B18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7" t="4838" r="4624" b="522"/>
              <a:stretch/>
            </p:blipFill>
            <p:spPr>
              <a:xfrm>
                <a:off x="6893139" y="1690198"/>
                <a:ext cx="2214064" cy="3707301"/>
              </a:xfrm>
              <a:prstGeom prst="rect">
                <a:avLst/>
              </a:prstGeom>
            </p:spPr>
          </p:pic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197823DD-183F-244D-988F-1F8511040E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5" t="92000" r="4539" b="641"/>
              <a:stretch/>
            </p:blipFill>
            <p:spPr>
              <a:xfrm>
                <a:off x="6893140" y="5132800"/>
                <a:ext cx="2214064" cy="295179"/>
              </a:xfrm>
              <a:prstGeom prst="rect">
                <a:avLst/>
              </a:prstGeom>
            </p:spPr>
          </p:pic>
        </p:grp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FE70D4E-DCF8-7F47-A3B6-79DCA4887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5" t="92000" r="4539" b="641"/>
            <a:stretch/>
          </p:blipFill>
          <p:spPr>
            <a:xfrm>
              <a:off x="9600443" y="4999695"/>
              <a:ext cx="2214064" cy="29517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9991B6A-CDD2-8B47-B1FD-77A6F3348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5" t="21532" r="4539" b="5079"/>
            <a:stretch/>
          </p:blipFill>
          <p:spPr>
            <a:xfrm>
              <a:off x="9600443" y="2184400"/>
              <a:ext cx="2211254" cy="2940144"/>
            </a:xfrm>
            <a:prstGeom prst="rect">
              <a:avLst/>
            </a:prstGeom>
          </p:spPr>
        </p:pic>
      </p:grp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2E3A2367-26E9-5947-A06F-B576108039F2}"/>
              </a:ext>
            </a:extLst>
          </p:cNvPr>
          <p:cNvSpPr txBox="1">
            <a:spLocks/>
          </p:cNvSpPr>
          <p:nvPr/>
        </p:nvSpPr>
        <p:spPr>
          <a:xfrm>
            <a:off x="803275" y="298445"/>
            <a:ext cx="5949950" cy="832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itchFamily="50" charset="-52"/>
                <a:ea typeface="Helvetica Neue LT W1G 55 Roman"/>
                <a:cs typeface="Helvetica Neue LT W1G 55 Roman"/>
              </a:rPr>
              <a:t>EasyWay</a:t>
            </a:r>
            <a:endParaRPr lang="ru-RU" alt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Gilroy ExtraBold" pitchFamily="50" charset="-52"/>
              <a:ea typeface="Helvetica Neue LT W1G 55 Roman"/>
              <a:cs typeface="Helvetica Neue LT W1G 55 Roman"/>
            </a:endParaRPr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9DA9AC79-A178-064D-9ABE-BB847947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6207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737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262">
            <a:extLst>
              <a:ext uri="{FF2B5EF4-FFF2-40B4-BE49-F238E27FC236}">
                <a16:creationId xmlns:a16="http://schemas.microsoft.com/office/drawing/2014/main" id="{DC87A159-2E93-4C79-9A6D-29115CBBD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959644"/>
            <a:ext cx="6129338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  <a:sym typeface="Calibri" panose="020F0502020204030204" pitchFamily="34" charset="0"/>
              </a:rPr>
              <a:t>Kyiv Smart City Hub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створено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,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щоб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комплексно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надихати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і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консолідувати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лідерів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та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агентів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змін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.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Надавати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їм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максимум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можливостей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для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реалізації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проектів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,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які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, в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результаті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,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сприятимуть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розвитку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Києва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.</a:t>
            </a:r>
            <a:endParaRPr lang="uk-UA" altLang="ru-R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algn="just" eaLnBrk="1" hangingPunct="1">
              <a:defRPr/>
            </a:pPr>
            <a:endParaRPr lang="en-US" altLang="ru-R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algn="just">
              <a:defRPr/>
            </a:pP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В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Хабі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постійно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проводяться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події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міської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тематики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-</a:t>
            </a:r>
            <a:r>
              <a:rPr lang="en-US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  <a:sym typeface="Calibri" panose="020F0502020204030204" pitchFamily="34" charset="0"/>
              </a:rPr>
              <a:t>хакатони</a:t>
            </a:r>
            <a:r>
              <a:rPr lang="en-US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  <a:sym typeface="Calibri" panose="020F0502020204030204" pitchFamily="34" charset="0"/>
              </a:rPr>
              <a:t>презентації</a:t>
            </a:r>
            <a:r>
              <a:rPr lang="en-US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  <a:sym typeface="Calibri" panose="020F0502020204030204" pitchFamily="34" charset="0"/>
              </a:rPr>
              <a:t>, </a:t>
            </a:r>
            <a:r>
              <a:rPr lang="en-US" alt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  <a:sym typeface="Calibri" panose="020F0502020204030204" pitchFamily="34" charset="0"/>
              </a:rPr>
              <a:t>круглі</a:t>
            </a:r>
            <a:r>
              <a:rPr lang="en-US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  <a:sym typeface="Calibri" panose="020F0502020204030204" pitchFamily="34" charset="0"/>
              </a:rPr>
              <a:t>столи</a:t>
            </a:r>
            <a:r>
              <a:rPr lang="en-US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  <a:sym typeface="Calibri" panose="020F0502020204030204" pitchFamily="34" charset="0"/>
              </a:rPr>
              <a:t>.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Відбувається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комунікація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стейкхолдерів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,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що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працюють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над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впровадженням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смарт-сіті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рішень</a:t>
            </a:r>
            <a:r>
              <a:rPr lang="en-US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.</a:t>
            </a:r>
          </a:p>
          <a:p>
            <a:pPr algn="just" eaLnBrk="1" hangingPunct="1">
              <a:defRPr/>
            </a:pPr>
            <a:endParaRPr lang="en-US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43020" name="Picture 12" descr="Похожее изображение">
            <a:extLst>
              <a:ext uri="{FF2B5EF4-FFF2-40B4-BE49-F238E27FC236}">
                <a16:creationId xmlns:a16="http://schemas.microsoft.com/office/drawing/2014/main" id="{8011E67F-739A-423D-A334-E6200921D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1850" y="838200"/>
            <a:ext cx="3476625" cy="2406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object 26">
            <a:extLst>
              <a:ext uri="{FF2B5EF4-FFF2-40B4-BE49-F238E27FC236}">
                <a16:creationId xmlns:a16="http://schemas.microsoft.com/office/drawing/2014/main" id="{C4EF5181-A70E-4CD0-AA53-1AB24B323090}"/>
              </a:ext>
            </a:extLst>
          </p:cNvPr>
          <p:cNvSpPr>
            <a:spLocks/>
          </p:cNvSpPr>
          <p:nvPr/>
        </p:nvSpPr>
        <p:spPr bwMode="auto">
          <a:xfrm>
            <a:off x="11999913" y="6324600"/>
            <a:ext cx="190500" cy="381000"/>
          </a:xfrm>
          <a:custGeom>
            <a:avLst/>
            <a:gdLst>
              <a:gd name="T0" fmla="*/ 190436 w 190500"/>
              <a:gd name="T1" fmla="*/ 0 h 381000"/>
              <a:gd name="T2" fmla="*/ 0 w 190500"/>
              <a:gd name="T3" fmla="*/ 190436 h 381000"/>
              <a:gd name="T4" fmla="*/ 190436 w 190500"/>
              <a:gd name="T5" fmla="*/ 380873 h 381000"/>
              <a:gd name="T6" fmla="*/ 190436 w 190500"/>
              <a:gd name="T7" fmla="*/ 0 h 38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0500" h="381000">
                <a:moveTo>
                  <a:pt x="190436" y="0"/>
                </a:moveTo>
                <a:lnTo>
                  <a:pt x="0" y="190436"/>
                </a:lnTo>
                <a:lnTo>
                  <a:pt x="190436" y="380873"/>
                </a:lnTo>
                <a:lnTo>
                  <a:pt x="190436" y="0"/>
                </a:lnTo>
                <a:close/>
              </a:path>
            </a:pathLst>
          </a:custGeom>
          <a:solidFill>
            <a:srgbClr val="9DE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2293" name="Picture 12">
            <a:extLst>
              <a:ext uri="{FF2B5EF4-FFF2-40B4-BE49-F238E27FC236}">
                <a16:creationId xmlns:a16="http://schemas.microsoft.com/office/drawing/2014/main" id="{56C888F0-CB1D-4EDD-9B18-67209CB27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6207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Заголовок 2">
            <a:extLst>
              <a:ext uri="{FF2B5EF4-FFF2-40B4-BE49-F238E27FC236}">
                <a16:creationId xmlns:a16="http://schemas.microsoft.com/office/drawing/2014/main" id="{36728E9D-BBE2-4259-999E-08F0CA6B43DC}"/>
              </a:ext>
            </a:extLst>
          </p:cNvPr>
          <p:cNvSpPr txBox="1">
            <a:spLocks/>
          </p:cNvSpPr>
          <p:nvPr/>
        </p:nvSpPr>
        <p:spPr bwMode="auto">
          <a:xfrm>
            <a:off x="777875" y="36513"/>
            <a:ext cx="10764838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ru-RU" sz="3600" b="1">
                <a:solidFill>
                  <a:srgbClr val="333333"/>
                </a:solidFill>
                <a:latin typeface="Gilroy ExtraBold" panose="00000900000000000000" charset="-52"/>
              </a:rPr>
              <a:t>Kyiv Smart City Hub</a:t>
            </a:r>
            <a:endParaRPr lang="uk-UA" altLang="ru-RU" sz="3600" b="1">
              <a:solidFill>
                <a:srgbClr val="333333"/>
              </a:solidFill>
              <a:latin typeface="Gilroy ExtraBold" panose="00000900000000000000" charset="-52"/>
            </a:endParaRPr>
          </a:p>
        </p:txBody>
      </p:sp>
      <p:pic>
        <p:nvPicPr>
          <p:cNvPr id="12295" name="Рисунок 8">
            <a:extLst>
              <a:ext uri="{FF2B5EF4-FFF2-40B4-BE49-F238E27FC236}">
                <a16:creationId xmlns:a16="http://schemas.microsoft.com/office/drawing/2014/main" id="{BA2195C8-D840-46E9-8087-EE00DE02C9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763" y="327025"/>
            <a:ext cx="24431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D2DA0821-FC71-4A83-B553-116EA7961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38" y="4440238"/>
            <a:ext cx="33432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5EEFF271-93E8-4663-9881-25404088A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2347913"/>
            <a:ext cx="3017837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 descr="ÐÐ¾ÑÐ¾Ð¶ÐµÐµ Ð¸Ð·Ð¾Ð±ÑÐ°Ð¶ÐµÐ½Ð¸Ðµ">
            <a:extLst>
              <a:ext uri="{FF2B5EF4-FFF2-40B4-BE49-F238E27FC236}">
                <a16:creationId xmlns:a16="http://schemas.microsoft.com/office/drawing/2014/main" id="{12691AEC-2ADE-4D3E-A5D1-CB4249DC9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3790950"/>
            <a:ext cx="4221162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5986B86A-6D31-4B99-BD4F-5F17D67DF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3284538"/>
            <a:ext cx="33591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2" descr="ÐÐ¾ÑÐ¾Ð¶ÐµÐµ Ð¸Ð·Ð¾Ð±ÑÐ°Ð¶ÐµÐ½Ð¸Ðµ">
            <a:extLst>
              <a:ext uri="{FF2B5EF4-FFF2-40B4-BE49-F238E27FC236}">
                <a16:creationId xmlns:a16="http://schemas.microsoft.com/office/drawing/2014/main" id="{CFDBE8D0-2CDA-4441-8F6C-E77B45138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4598988"/>
            <a:ext cx="372903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>
            <a:extLst>
              <a:ext uri="{FF2B5EF4-FFF2-40B4-BE49-F238E27FC236}">
                <a16:creationId xmlns:a16="http://schemas.microsoft.com/office/drawing/2014/main" id="{D094257A-C6A5-9F46-80D3-12B2D5C1C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6207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C3DE418C-24BA-4854-B99D-8B1B974A5595}"/>
              </a:ext>
            </a:extLst>
          </p:cNvPr>
          <p:cNvSpPr txBox="1">
            <a:spLocks/>
          </p:cNvSpPr>
          <p:nvPr/>
        </p:nvSpPr>
        <p:spPr bwMode="auto">
          <a:xfrm>
            <a:off x="777875" y="84138"/>
            <a:ext cx="10764838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alt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</a:rPr>
              <a:t>Інформаційні технології в інфраструктурі Києва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6FA1B5-8606-438A-A8E7-728B0678B1F5}"/>
              </a:ext>
            </a:extLst>
          </p:cNvPr>
          <p:cNvSpPr txBox="1"/>
          <p:nvPr/>
        </p:nvSpPr>
        <p:spPr>
          <a:xfrm>
            <a:off x="1756107" y="1650201"/>
            <a:ext cx="4621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2018 р.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експорт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комп’ютерних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інформаційних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послуг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міста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склав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1,4 млрд дол. США.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40%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усіх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послуг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експорутвало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місто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8" name="Графіка 7" descr="Секторна діаграма">
            <a:extLst>
              <a:ext uri="{FF2B5EF4-FFF2-40B4-BE49-F238E27FC236}">
                <a16:creationId xmlns:a16="http://schemas.microsoft.com/office/drawing/2014/main" id="{00CE2F06-72E2-4B0B-BDAE-9EE158B6E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0713" y="1659118"/>
            <a:ext cx="914400" cy="9144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1" name="Графіка 10" descr="Програміст">
            <a:extLst>
              <a:ext uri="{FF2B5EF4-FFF2-40B4-BE49-F238E27FC236}">
                <a16:creationId xmlns:a16="http://schemas.microsoft.com/office/drawing/2014/main" id="{A1D058EF-A171-4A98-B002-606E6F5C3D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493612" y="1624437"/>
            <a:ext cx="914400" cy="9144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F1066A-CBFC-4AF8-BB80-AEB0A4CFC400}"/>
              </a:ext>
            </a:extLst>
          </p:cNvPr>
          <p:cNvSpPr txBox="1"/>
          <p:nvPr/>
        </p:nvSpPr>
        <p:spPr>
          <a:xfrm>
            <a:off x="7577312" y="1659118"/>
            <a:ext cx="4432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 (58,4 тис)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працюючого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населення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столиці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зайняте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сфері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ІКТ.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Такий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же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відсоток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наприклад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 Праги.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5">
            <a:extLst>
              <a:ext uri="{FF2B5EF4-FFF2-40B4-BE49-F238E27FC236}">
                <a16:creationId xmlns:a16="http://schemas.microsoft.com/office/drawing/2014/main" id="{29527007-628C-4E6D-B6E8-F5626C7B194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7" y="3610201"/>
            <a:ext cx="2993866" cy="218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8B3305D-D5A8-4C1C-8224-08A446436F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777" y="3501540"/>
            <a:ext cx="1853503" cy="250047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51" name="Прямая со стрелкой 2">
            <a:extLst>
              <a:ext uri="{FF2B5EF4-FFF2-40B4-BE49-F238E27FC236}">
                <a16:creationId xmlns:a16="http://schemas.microsoft.com/office/drawing/2014/main" id="{04E4C0E4-1F5F-4177-88FE-B55A56A481FB}"/>
              </a:ext>
            </a:extLst>
          </p:cNvPr>
          <p:cNvCxnSpPr/>
          <p:nvPr/>
        </p:nvCxnSpPr>
        <p:spPr>
          <a:xfrm>
            <a:off x="3854417" y="5188342"/>
            <a:ext cx="6905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15">
            <a:extLst>
              <a:ext uri="{FF2B5EF4-FFF2-40B4-BE49-F238E27FC236}">
                <a16:creationId xmlns:a16="http://schemas.microsoft.com/office/drawing/2014/main" id="{6219C91B-4791-4841-B14F-E9E77E303DAE}"/>
              </a:ext>
            </a:extLst>
          </p:cNvPr>
          <p:cNvCxnSpPr/>
          <p:nvPr/>
        </p:nvCxnSpPr>
        <p:spPr>
          <a:xfrm>
            <a:off x="8079582" y="5105977"/>
            <a:ext cx="6905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9">
            <a:extLst>
              <a:ext uri="{FF2B5EF4-FFF2-40B4-BE49-F238E27FC236}">
                <a16:creationId xmlns:a16="http://schemas.microsoft.com/office/drawing/2014/main" id="{9476E68C-7D9C-41E1-8A2A-7CD588AD8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838" y="5911522"/>
            <a:ext cx="2614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ru-RU" b="1" dirty="0">
                <a:solidFill>
                  <a:srgbClr val="62A99D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  <a:sym typeface="Arial" panose="020B0604020202020204" pitchFamily="34" charset="0"/>
              </a:rPr>
              <a:t>БІЗНЕС</a:t>
            </a:r>
            <a:endParaRPr lang="ru-RU" altLang="ru-RU" b="1" dirty="0">
              <a:solidFill>
                <a:srgbClr val="62A99D"/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TextBox 10">
            <a:extLst>
              <a:ext uri="{FF2B5EF4-FFF2-40B4-BE49-F238E27FC236}">
                <a16:creationId xmlns:a16="http://schemas.microsoft.com/office/drawing/2014/main" id="{D8379B5E-0AF9-4006-8D6C-4CD87032D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1225" y="5817860"/>
            <a:ext cx="2790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altLang="ru-RU" b="1" dirty="0">
                <a:solidFill>
                  <a:srgbClr val="62A99D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  <a:sym typeface="Arial" panose="020B0604020202020204" pitchFamily="34" charset="0"/>
              </a:rPr>
              <a:t>ВЛАДА</a:t>
            </a:r>
            <a:endParaRPr lang="ru-RU" altLang="ru-RU" b="1" dirty="0">
              <a:solidFill>
                <a:srgbClr val="62A99D"/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5" name="TextBox 3">
            <a:extLst>
              <a:ext uri="{FF2B5EF4-FFF2-40B4-BE49-F238E27FC236}">
                <a16:creationId xmlns:a16="http://schemas.microsoft.com/office/drawing/2014/main" id="{094FE319-6577-4C16-8DEC-744F8C305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166" y="3112792"/>
            <a:ext cx="2573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ru-RU" b="1" dirty="0">
                <a:solidFill>
                  <a:srgbClr val="62A99D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  <a:sym typeface="Arial" panose="020B0604020202020204" pitchFamily="34" charset="0"/>
              </a:rPr>
              <a:t>ГРОМАДСЬКІСТЬ</a:t>
            </a:r>
            <a:endParaRPr lang="ru-RU" altLang="ru-RU" b="1" dirty="0">
              <a:solidFill>
                <a:srgbClr val="62A99D"/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6" name="Рисунок 6">
            <a:extLst>
              <a:ext uri="{FF2B5EF4-FFF2-40B4-BE49-F238E27FC236}">
                <a16:creationId xmlns:a16="http://schemas.microsoft.com/office/drawing/2014/main" id="{E3A8653A-C52A-4D52-8A20-AC16BA5175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057" y="4687671"/>
            <a:ext cx="8350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Рисунок 1">
            <a:extLst>
              <a:ext uri="{FF2B5EF4-FFF2-40B4-BE49-F238E27FC236}">
                <a16:creationId xmlns:a16="http://schemas.microsoft.com/office/drawing/2014/main" id="{9A79C2BA-037E-4306-ACD9-AA681C9E18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1" t="22449" r="24789" b="16019"/>
          <a:stretch>
            <a:fillRect/>
          </a:stretch>
        </p:blipFill>
        <p:spPr bwMode="auto">
          <a:xfrm>
            <a:off x="706690" y="3481510"/>
            <a:ext cx="2884802" cy="279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47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1325"/>
            <a:ext cx="62071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Заголовок 2"/>
          <p:cNvSpPr txBox="1">
            <a:spLocks/>
          </p:cNvSpPr>
          <p:nvPr/>
        </p:nvSpPr>
        <p:spPr bwMode="auto">
          <a:xfrm>
            <a:off x="795123" y="79487"/>
            <a:ext cx="10764837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uk-UA" alt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itchFamily="50" charset="-52"/>
              </a:rPr>
              <a:t>Акселератор міських проектів</a:t>
            </a:r>
          </a:p>
        </p:txBody>
      </p:sp>
      <p:pic>
        <p:nvPicPr>
          <p:cNvPr id="82949" name="Рисунок 1"/>
          <p:cNvPicPr>
            <a:picLocks noChangeAspect="1"/>
          </p:cNvPicPr>
          <p:nvPr/>
        </p:nvPicPr>
        <p:blipFill>
          <a:blip r:embed="rId4"/>
          <a:srcRect l="30298" t="42593" r="29465" b="28836"/>
          <a:stretch>
            <a:fillRect/>
          </a:stretch>
        </p:blipFill>
        <p:spPr bwMode="auto">
          <a:xfrm>
            <a:off x="414338" y="1547813"/>
            <a:ext cx="113315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8928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www.kyivsmartcity.com/wp-content/uploads/2017/11/19.png">
            <a:extLst>
              <a:ext uri="{FF2B5EF4-FFF2-40B4-BE49-F238E27FC236}">
                <a16:creationId xmlns:a16="http://schemas.microsoft.com/office/drawing/2014/main" id="{C2A99397-4B6E-4156-8481-89EF2307B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10"/>
          <a:stretch>
            <a:fillRect/>
          </a:stretch>
        </p:blipFill>
        <p:spPr bwMode="auto">
          <a:xfrm>
            <a:off x="0" y="-23813"/>
            <a:ext cx="12192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>
            <a:extLst>
              <a:ext uri="{FF2B5EF4-FFF2-40B4-BE49-F238E27FC236}">
                <a16:creationId xmlns:a16="http://schemas.microsoft.com/office/drawing/2014/main" id="{A2DEEE1A-6064-4275-89A5-00FE81C14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42888"/>
            <a:ext cx="10348913" cy="1227137"/>
          </a:xfrm>
        </p:spPr>
        <p:txBody>
          <a:bodyPr/>
          <a:lstStyle/>
          <a:p>
            <a:pPr eaLnBrk="1" hangingPunct="1"/>
            <a:r>
              <a:rPr lang="en-US" altLang="ru-RU" sz="3600" b="1" dirty="0">
                <a:solidFill>
                  <a:schemeClr val="bg1"/>
                </a:solidFill>
                <a:latin typeface="Gilroy ExtraBold" pitchFamily="50" charset="-52"/>
              </a:rPr>
              <a:t>KYIV SMART</a:t>
            </a:r>
            <a:r>
              <a:rPr lang="en-US" altLang="ru-RU" dirty="0">
                <a:solidFill>
                  <a:schemeClr val="bg1"/>
                </a:solidFill>
                <a:latin typeface="Helvetica Neue LT W1G 55 Roman"/>
                <a:ea typeface="Helvetica Neue LT W1G 55 Roman"/>
                <a:cs typeface="Helvetica Neue LT W1G 55 Roman"/>
              </a:rPr>
              <a:t/>
            </a:r>
            <a:br>
              <a:rPr lang="en-US" altLang="ru-RU" dirty="0">
                <a:solidFill>
                  <a:schemeClr val="bg1"/>
                </a:solidFill>
                <a:latin typeface="Helvetica Neue LT W1G 55 Roman"/>
                <a:ea typeface="Helvetica Neue LT W1G 55 Roman"/>
                <a:cs typeface="Helvetica Neue LT W1G 55 Roman"/>
              </a:rPr>
            </a:br>
            <a:r>
              <a:rPr lang="en-US" altLang="ru-RU" sz="3600" b="1" dirty="0">
                <a:solidFill>
                  <a:schemeClr val="bg1"/>
                </a:solidFill>
                <a:latin typeface="Gilroy ExtraBold" pitchFamily="50" charset="-52"/>
              </a:rPr>
              <a:t>CITY SCHOOL</a:t>
            </a:r>
          </a:p>
        </p:txBody>
      </p:sp>
      <p:sp>
        <p:nvSpPr>
          <p:cNvPr id="40964" name="Content Placeholder 5">
            <a:extLst>
              <a:ext uri="{FF2B5EF4-FFF2-40B4-BE49-F238E27FC236}">
                <a16:creationId xmlns:a16="http://schemas.microsoft.com/office/drawing/2014/main" id="{4E3F97A1-C514-4AA8-8080-F9F50C38FB56}"/>
              </a:ext>
            </a:extLst>
          </p:cNvPr>
          <p:cNvSpPr txBox="1">
            <a:spLocks/>
          </p:cNvSpPr>
          <p:nvPr/>
        </p:nvSpPr>
        <p:spPr bwMode="auto">
          <a:xfrm>
            <a:off x="8161338" y="2967038"/>
            <a:ext cx="3951287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uk-UA" altLang="ru-RU" sz="2000" b="1" dirty="0" err="1">
                <a:solidFill>
                  <a:schemeClr val="bg1"/>
                </a:solidFill>
              </a:rPr>
              <a:t>Kyiv</a:t>
            </a:r>
            <a:r>
              <a:rPr lang="uk-UA" altLang="ru-RU" sz="2000" b="1" dirty="0">
                <a:solidFill>
                  <a:schemeClr val="bg1"/>
                </a:solidFill>
              </a:rPr>
              <a:t> </a:t>
            </a:r>
            <a:r>
              <a:rPr lang="uk-UA" altLang="ru-RU" sz="2000" b="1" dirty="0" err="1">
                <a:solidFill>
                  <a:schemeClr val="bg1"/>
                </a:solidFill>
              </a:rPr>
              <a:t>Smart</a:t>
            </a:r>
            <a:r>
              <a:rPr lang="uk-UA" altLang="ru-RU" sz="2000" b="1" dirty="0">
                <a:solidFill>
                  <a:schemeClr val="bg1"/>
                </a:solidFill>
              </a:rPr>
              <a:t> </a:t>
            </a:r>
            <a:r>
              <a:rPr lang="uk-UA" altLang="ru-RU" sz="2000" b="1" dirty="0" err="1">
                <a:solidFill>
                  <a:schemeClr val="bg1"/>
                </a:solidFill>
              </a:rPr>
              <a:t>City</a:t>
            </a:r>
            <a:r>
              <a:rPr lang="uk-UA" altLang="ru-RU" sz="2000" b="1" dirty="0">
                <a:solidFill>
                  <a:schemeClr val="bg1"/>
                </a:solidFill>
              </a:rPr>
              <a:t> </a:t>
            </a:r>
            <a:r>
              <a:rPr lang="uk-UA" altLang="ru-RU" sz="2000" b="1" dirty="0" err="1">
                <a:solidFill>
                  <a:schemeClr val="bg1"/>
                </a:solidFill>
              </a:rPr>
              <a:t>School</a:t>
            </a:r>
            <a:r>
              <a:rPr lang="uk-UA" altLang="ru-RU" sz="2000" b="1" dirty="0">
                <a:solidFill>
                  <a:schemeClr val="bg1"/>
                </a:solidFill>
              </a:rPr>
              <a:t> - навчальна платформа, яка має на меті комплексно доповнювати усталену навчальну програму додатковими знаннями в галузі інновацій та технологій. </a:t>
            </a:r>
          </a:p>
          <a:p>
            <a:pPr algn="just" eaLnBrk="1" hangingPunct="1"/>
            <a:endParaRPr lang="uk-UA" altLang="ru-RU" sz="2000" b="1" dirty="0">
              <a:solidFill>
                <a:schemeClr val="bg1"/>
              </a:solidFill>
            </a:endParaRPr>
          </a:p>
          <a:p>
            <a:pPr algn="just" eaLnBrk="1" hangingPunct="1"/>
            <a:r>
              <a:rPr lang="uk-UA" altLang="ru-RU" sz="2000" b="1" dirty="0">
                <a:solidFill>
                  <a:schemeClr val="bg1"/>
                </a:solidFill>
              </a:rPr>
              <a:t>Вже зараз працюють курси Академії Кодування та безкоштовний факультатив з конструювання та програмування на платформі </a:t>
            </a:r>
            <a:r>
              <a:rPr lang="en-US" altLang="ru-RU" sz="2000" b="1" dirty="0">
                <a:solidFill>
                  <a:schemeClr val="bg1"/>
                </a:solidFill>
              </a:rPr>
              <a:t>Arduino.</a:t>
            </a:r>
            <a:endParaRPr lang="uk-UA" alt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Заголовок 1"/>
          <p:cNvSpPr txBox="1">
            <a:spLocks/>
          </p:cNvSpPr>
          <p:nvPr/>
        </p:nvSpPr>
        <p:spPr bwMode="auto">
          <a:xfrm>
            <a:off x="728369" y="49484"/>
            <a:ext cx="105124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ru-RU" altLang="ru-RU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itchFamily="50" charset="-52"/>
                <a:ea typeface="Helvetica Neue LT W1G 55 Roman"/>
                <a:cs typeface="Helvetica Neue LT W1G 55 Roman"/>
              </a:rPr>
              <a:t>Поліклініка</a:t>
            </a:r>
            <a:r>
              <a:rPr lang="ru-RU" alt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itchFamily="50" charset="-52"/>
                <a:ea typeface="Helvetica Neue LT W1G 55 Roman"/>
                <a:cs typeface="Helvetica Neue LT W1G 55 Roman"/>
              </a:rPr>
              <a:t> без </a:t>
            </a:r>
            <a:r>
              <a:rPr lang="ru-RU" altLang="ru-RU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itchFamily="50" charset="-52"/>
                <a:ea typeface="Helvetica Neue LT W1G 55 Roman"/>
                <a:cs typeface="Helvetica Neue LT W1G 55 Roman"/>
              </a:rPr>
              <a:t>черг</a:t>
            </a:r>
            <a:endParaRPr lang="ru-RU" alt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Gilroy ExtraBold" pitchFamily="50" charset="-52"/>
              <a:ea typeface="Helvetica Neue LT W1G 55 Roman"/>
              <a:cs typeface="Helvetica Neue LT W1G 55 Roman"/>
            </a:endParaRPr>
          </a:p>
        </p:txBody>
      </p:sp>
      <p:sp>
        <p:nvSpPr>
          <p:cNvPr id="3102" name="object 26"/>
          <p:cNvSpPr>
            <a:spLocks/>
          </p:cNvSpPr>
          <p:nvPr/>
        </p:nvSpPr>
        <p:spPr bwMode="auto">
          <a:xfrm>
            <a:off x="11999913" y="6324600"/>
            <a:ext cx="190500" cy="381000"/>
          </a:xfrm>
          <a:custGeom>
            <a:avLst/>
            <a:gdLst>
              <a:gd name="T0" fmla="*/ 190436 w 190500"/>
              <a:gd name="T1" fmla="*/ 0 h 381000"/>
              <a:gd name="T2" fmla="*/ 0 w 190500"/>
              <a:gd name="T3" fmla="*/ 190436 h 381000"/>
              <a:gd name="T4" fmla="*/ 190436 w 190500"/>
              <a:gd name="T5" fmla="*/ 380873 h 381000"/>
              <a:gd name="T6" fmla="*/ 190436 w 190500"/>
              <a:gd name="T7" fmla="*/ 0 h 381000"/>
              <a:gd name="T8" fmla="*/ 0 60000 65536"/>
              <a:gd name="T9" fmla="*/ 0 60000 65536"/>
              <a:gd name="T10" fmla="*/ 0 60000 65536"/>
              <a:gd name="T11" fmla="*/ 0 60000 65536"/>
              <a:gd name="T12" fmla="*/ 0 w 190500"/>
              <a:gd name="T13" fmla="*/ 0 h 381000"/>
              <a:gd name="T14" fmla="*/ 190500 w 190500"/>
              <a:gd name="T15" fmla="*/ 381000 h 381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500" h="381000">
                <a:moveTo>
                  <a:pt x="190436" y="0"/>
                </a:moveTo>
                <a:lnTo>
                  <a:pt x="0" y="190436"/>
                </a:lnTo>
                <a:lnTo>
                  <a:pt x="190436" y="380873"/>
                </a:lnTo>
                <a:lnTo>
                  <a:pt x="190436" y="0"/>
                </a:lnTo>
                <a:close/>
              </a:path>
            </a:pathLst>
          </a:custGeom>
          <a:solidFill>
            <a:srgbClr val="9DE3C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103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8" y="289792"/>
            <a:ext cx="62071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8E67923-66BD-384A-9327-DADF4B54E3B5}"/>
              </a:ext>
            </a:extLst>
          </p:cNvPr>
          <p:cNvGrpSpPr/>
          <p:nvPr/>
        </p:nvGrpSpPr>
        <p:grpSpPr>
          <a:xfrm>
            <a:off x="3240210" y="1172007"/>
            <a:ext cx="5962228" cy="2023967"/>
            <a:chOff x="777875" y="1777505"/>
            <a:chExt cx="5962228" cy="202396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972C243-73C4-C243-B0CB-62A5BAB09F3C}"/>
                </a:ext>
              </a:extLst>
            </p:cNvPr>
            <p:cNvSpPr txBox="1"/>
            <p:nvPr/>
          </p:nvSpPr>
          <p:spPr>
            <a:xfrm>
              <a:off x="777875" y="2642565"/>
              <a:ext cx="5962228" cy="1158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uk-UA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Прокладено локально-обчислювальну мережу     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uk-UA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Встановлено комп’ютерну техніку    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uk-UA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Проведено навчання для лікарів 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E5966FE3-6A84-9347-BDBA-C709CC77AC1E}"/>
                </a:ext>
              </a:extLst>
            </p:cNvPr>
            <p:cNvSpPr/>
            <p:nvPr/>
          </p:nvSpPr>
          <p:spPr>
            <a:xfrm>
              <a:off x="777875" y="1777505"/>
              <a:ext cx="4497706" cy="5687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uk-UA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roy Bold" pitchFamily="50" charset="-52"/>
                </a:rPr>
                <a:t>Технічне забезпечення медичного закладу: 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ilroy Bold" pitchFamily="50" charset="-52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182362-CD3C-4255-A7EB-03FBBEB019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94" r="1575" b="22128"/>
          <a:stretch/>
        </p:blipFill>
        <p:spPr>
          <a:xfrm>
            <a:off x="1958869" y="3509253"/>
            <a:ext cx="7613907" cy="300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29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bject 26">
            <a:extLst>
              <a:ext uri="{FF2B5EF4-FFF2-40B4-BE49-F238E27FC236}">
                <a16:creationId xmlns:a16="http://schemas.microsoft.com/office/drawing/2014/main" id="{7411F4A3-F62B-4BBE-BF65-E3F68C94958C}"/>
              </a:ext>
            </a:extLst>
          </p:cNvPr>
          <p:cNvSpPr>
            <a:spLocks/>
          </p:cNvSpPr>
          <p:nvPr/>
        </p:nvSpPr>
        <p:spPr bwMode="auto">
          <a:xfrm>
            <a:off x="11999913" y="6324600"/>
            <a:ext cx="190500" cy="381000"/>
          </a:xfrm>
          <a:custGeom>
            <a:avLst/>
            <a:gdLst>
              <a:gd name="T0" fmla="*/ 190436 w 190500"/>
              <a:gd name="T1" fmla="*/ 0 h 381000"/>
              <a:gd name="T2" fmla="*/ 0 w 190500"/>
              <a:gd name="T3" fmla="*/ 190436 h 381000"/>
              <a:gd name="T4" fmla="*/ 190436 w 190500"/>
              <a:gd name="T5" fmla="*/ 380873 h 381000"/>
              <a:gd name="T6" fmla="*/ 190436 w 190500"/>
              <a:gd name="T7" fmla="*/ 0 h 38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0500" h="381000">
                <a:moveTo>
                  <a:pt x="190436" y="0"/>
                </a:moveTo>
                <a:lnTo>
                  <a:pt x="0" y="190436"/>
                </a:lnTo>
                <a:lnTo>
                  <a:pt x="190436" y="380873"/>
                </a:lnTo>
                <a:lnTo>
                  <a:pt x="190436" y="0"/>
                </a:lnTo>
                <a:close/>
              </a:path>
            </a:pathLst>
          </a:custGeom>
          <a:solidFill>
            <a:srgbClr val="9DE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50179" name="Picture 12">
            <a:extLst>
              <a:ext uri="{FF2B5EF4-FFF2-40B4-BE49-F238E27FC236}">
                <a16:creationId xmlns:a16="http://schemas.microsoft.com/office/drawing/2014/main" id="{2AF33B0A-C398-43E1-A8A2-9EDCE855A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6207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0" name="Заголовок 2">
            <a:extLst>
              <a:ext uri="{FF2B5EF4-FFF2-40B4-BE49-F238E27FC236}">
                <a16:creationId xmlns:a16="http://schemas.microsoft.com/office/drawing/2014/main" id="{5B6FEE02-B503-452F-9968-3AB10487884D}"/>
              </a:ext>
            </a:extLst>
          </p:cNvPr>
          <p:cNvSpPr txBox="1">
            <a:spLocks/>
          </p:cNvSpPr>
          <p:nvPr/>
        </p:nvSpPr>
        <p:spPr bwMode="auto">
          <a:xfrm>
            <a:off x="777875" y="79375"/>
            <a:ext cx="92265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altLang="ru-RU" sz="2800" b="1" dirty="0">
                <a:solidFill>
                  <a:srgbClr val="333333"/>
                </a:solidFill>
                <a:latin typeface="Gilroy ExtraBold" panose="00000900000000000000" charset="-52"/>
              </a:rPr>
              <a:t>Впровадження інноваційних технологій в міську інфраструктуру</a:t>
            </a:r>
          </a:p>
        </p:txBody>
      </p:sp>
      <p:pic>
        <p:nvPicPr>
          <p:cNvPr id="50181" name="Рисунок 8">
            <a:extLst>
              <a:ext uri="{FF2B5EF4-FFF2-40B4-BE49-F238E27FC236}">
                <a16:creationId xmlns:a16="http://schemas.microsoft.com/office/drawing/2014/main" id="{26010205-C6EE-4E66-9BF0-DD593318E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763" y="327025"/>
            <a:ext cx="24431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13DAB8E1-2714-46AF-AB16-AC0D6222F9B7}"/>
              </a:ext>
            </a:extLst>
          </p:cNvPr>
          <p:cNvGraphicFramePr/>
          <p:nvPr/>
        </p:nvGraphicFramePr>
        <p:xfrm>
          <a:off x="1154545" y="947057"/>
          <a:ext cx="9611426" cy="5910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0183" name="TextBox 4">
            <a:extLst>
              <a:ext uri="{FF2B5EF4-FFF2-40B4-BE49-F238E27FC236}">
                <a16:creationId xmlns:a16="http://schemas.microsoft.com/office/drawing/2014/main" id="{D9DAC9E4-9A89-4CC8-B9E5-6A5603BB7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1525" y="4165600"/>
            <a:ext cx="2900363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ru-RU" sz="2800" b="1">
                <a:latin typeface="Arial" panose="020B0604020202020204" pitchFamily="34" charset="0"/>
                <a:cs typeface="Arial" panose="020B0604020202020204" pitchFamily="34" charset="0"/>
              </a:rPr>
              <a:t>Blockchain</a:t>
            </a:r>
            <a:endParaRPr lang="uk-UA" altLang="ru-RU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altLang="ru-RU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altLang="ru-RU" sz="1200" b="1">
                <a:latin typeface="Arial" panose="020B0604020202020204" pitchFamily="34" charset="0"/>
                <a:cs typeface="Arial" panose="020B0604020202020204" pitchFamily="34" charset="0"/>
              </a:rPr>
              <a:t>е-К</a:t>
            </a:r>
            <a:r>
              <a:rPr lang="ru-RU" altLang="ru-RU" sz="1200" b="1">
                <a:latin typeface="Arial" panose="020B0604020202020204" pitchFamily="34" charset="0"/>
                <a:cs typeface="Arial" panose="020B0604020202020204" pitchFamily="34" charset="0"/>
              </a:rPr>
              <a:t>виток</a:t>
            </a:r>
          </a:p>
          <a:p>
            <a:pPr algn="ctr"/>
            <a:r>
              <a:rPr lang="ru-RU" altLang="ru-RU" sz="1200" b="1">
                <a:latin typeface="Arial" panose="020B0604020202020204" pitchFamily="34" charset="0"/>
                <a:cs typeface="Arial" panose="020B0604020202020204" pitchFamily="34" charset="0"/>
              </a:rPr>
              <a:t>е-Закупівлі</a:t>
            </a:r>
          </a:p>
          <a:p>
            <a:pPr algn="ctr"/>
            <a:r>
              <a:rPr lang="en-US" altLang="ru-RU" sz="1200" b="1">
                <a:latin typeface="Arial" panose="020B0604020202020204" pitchFamily="34" charset="0"/>
                <a:cs typeface="Arial" panose="020B0604020202020204" pitchFamily="34" charset="0"/>
              </a:rPr>
              <a:t>Kyiv Smart City Card</a:t>
            </a:r>
            <a:endParaRPr lang="ru-RU" altLang="ru-RU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200" b="1">
                <a:latin typeface="Arial" panose="020B0604020202020204" pitchFamily="34" charset="0"/>
                <a:cs typeface="Arial" panose="020B0604020202020204" pitchFamily="34" charset="0"/>
              </a:rPr>
              <a:t>Управління комунальною власністю</a:t>
            </a:r>
            <a:endParaRPr lang="uk-UA" altLang="ru-RU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4" name="TextBox 16">
            <a:extLst>
              <a:ext uri="{FF2B5EF4-FFF2-40B4-BE49-F238E27FC236}">
                <a16:creationId xmlns:a16="http://schemas.microsoft.com/office/drawing/2014/main" id="{A5FABC10-EA5B-4FF5-B417-B49515648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838" y="3902075"/>
            <a:ext cx="3176587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Internet of things</a:t>
            </a:r>
            <a:endParaRPr lang="uk-UA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Інфраструктура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та транспорт</a:t>
            </a:r>
          </a:p>
          <a:p>
            <a:pPr algn="ctr"/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е-Квиток</a:t>
            </a:r>
          </a:p>
          <a:p>
            <a:pPr algn="ctr"/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Систсеми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сповіщення</a:t>
            </a:r>
            <a:endParaRPr lang="ru-RU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Міський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Wi-Fi</a:t>
            </a:r>
          </a:p>
          <a:p>
            <a:pPr algn="ctr"/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Управління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комунальною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власністю</a:t>
            </a:r>
            <a:endParaRPr lang="uk-UA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alt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5" name="TextBox 18">
            <a:extLst>
              <a:ext uri="{FF2B5EF4-FFF2-40B4-BE49-F238E27FC236}">
                <a16:creationId xmlns:a16="http://schemas.microsoft.com/office/drawing/2014/main" id="{067CD8DC-1248-44EF-B27E-A7D930A06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2084" y="1906660"/>
            <a:ext cx="3830637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Artificial intelligence</a:t>
            </a:r>
            <a:endParaRPr lang="uk-UA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Прозорість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уряду: </a:t>
            </a:r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відкритий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бюджет та </a:t>
            </a:r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бюджеті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участі</a:t>
            </a:r>
            <a:endParaRPr lang="ru-RU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Електронна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демократія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е-Петиції</a:t>
            </a:r>
            <a:endParaRPr lang="en-US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е-</a:t>
            </a:r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Закупівлі</a:t>
            </a:r>
            <a:endParaRPr lang="ru-RU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Kyiv Smart City School</a:t>
            </a:r>
            <a:endParaRPr lang="uk-UA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alt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object 26">
            <a:extLst>
              <a:ext uri="{FF2B5EF4-FFF2-40B4-BE49-F238E27FC236}">
                <a16:creationId xmlns:a16="http://schemas.microsoft.com/office/drawing/2014/main" id="{F9A9BE3D-7B10-4D27-AB08-FA4486820005}"/>
              </a:ext>
            </a:extLst>
          </p:cNvPr>
          <p:cNvSpPr>
            <a:spLocks/>
          </p:cNvSpPr>
          <p:nvPr/>
        </p:nvSpPr>
        <p:spPr bwMode="auto">
          <a:xfrm>
            <a:off x="11995150" y="6477000"/>
            <a:ext cx="190500" cy="381000"/>
          </a:xfrm>
          <a:custGeom>
            <a:avLst/>
            <a:gdLst>
              <a:gd name="T0" fmla="*/ 190436 w 190500"/>
              <a:gd name="T1" fmla="*/ 0 h 381000"/>
              <a:gd name="T2" fmla="*/ 0 w 190500"/>
              <a:gd name="T3" fmla="*/ 190436 h 381000"/>
              <a:gd name="T4" fmla="*/ 190436 w 190500"/>
              <a:gd name="T5" fmla="*/ 380873 h 381000"/>
              <a:gd name="T6" fmla="*/ 190436 w 190500"/>
              <a:gd name="T7" fmla="*/ 0 h 38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0500" h="381000">
                <a:moveTo>
                  <a:pt x="190436" y="0"/>
                </a:moveTo>
                <a:lnTo>
                  <a:pt x="0" y="190436"/>
                </a:lnTo>
                <a:lnTo>
                  <a:pt x="190436" y="380873"/>
                </a:lnTo>
                <a:lnTo>
                  <a:pt x="190436" y="0"/>
                </a:lnTo>
                <a:close/>
              </a:path>
            </a:pathLst>
          </a:custGeom>
          <a:solidFill>
            <a:srgbClr val="9DE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76803" name="Picture 12">
            <a:extLst>
              <a:ext uri="{FF2B5EF4-FFF2-40B4-BE49-F238E27FC236}">
                <a16:creationId xmlns:a16="http://schemas.microsoft.com/office/drawing/2014/main" id="{3132303B-6900-462C-960F-768854FF4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6207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4" name="Рисунок 8">
            <a:extLst>
              <a:ext uri="{FF2B5EF4-FFF2-40B4-BE49-F238E27FC236}">
                <a16:creationId xmlns:a16="http://schemas.microsoft.com/office/drawing/2014/main" id="{801DBE06-7E63-4A9E-A3FD-B1858175FD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763" y="327025"/>
            <a:ext cx="24431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Заголовок 2">
            <a:extLst>
              <a:ext uri="{FF2B5EF4-FFF2-40B4-BE49-F238E27FC236}">
                <a16:creationId xmlns:a16="http://schemas.microsoft.com/office/drawing/2014/main" id="{EBB8AB5B-AC54-4C1C-9A5E-26E2C8DC4B87}"/>
              </a:ext>
            </a:extLst>
          </p:cNvPr>
          <p:cNvSpPr txBox="1">
            <a:spLocks/>
          </p:cNvSpPr>
          <p:nvPr/>
        </p:nvSpPr>
        <p:spPr bwMode="auto">
          <a:xfrm>
            <a:off x="777875" y="93663"/>
            <a:ext cx="107648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ru-RU" sz="3600" b="1" dirty="0">
                <a:latin typeface="Gilroy ExtraBold" panose="00000900000000000000" charset="-52"/>
                <a:ea typeface="Helvetica Neue LT W1G 55 Roman"/>
                <a:cs typeface="Helvetica Neue LT W1G 55 Roman"/>
              </a:rPr>
              <a:t>IoT </a:t>
            </a:r>
            <a:r>
              <a:rPr lang="uk-UA" altLang="ru-RU" sz="3600" b="1" dirty="0">
                <a:latin typeface="Gilroy ExtraBold" panose="00000900000000000000" charset="-52"/>
                <a:ea typeface="Helvetica Neue LT W1G 55 Roman"/>
                <a:cs typeface="Helvetica Neue LT W1G 55 Roman"/>
              </a:rPr>
              <a:t>платформа </a:t>
            </a:r>
            <a:endParaRPr lang="ru-RU" altLang="ru-RU" sz="3600" b="1" dirty="0">
              <a:latin typeface="Gilroy ExtraBold" panose="00000900000000000000" charset="-52"/>
              <a:ea typeface="Helvetica Neue LT W1G 55 Roman"/>
              <a:cs typeface="Helvetica Neue LT W1G 55 Roman"/>
            </a:endParaRPr>
          </a:p>
        </p:txBody>
      </p:sp>
      <p:pic>
        <p:nvPicPr>
          <p:cNvPr id="76806" name="Рисунок 1">
            <a:extLst>
              <a:ext uri="{FF2B5EF4-FFF2-40B4-BE49-F238E27FC236}">
                <a16:creationId xmlns:a16="http://schemas.microsoft.com/office/drawing/2014/main" id="{170334CF-8DE0-4B9C-BDD8-0D6392CCF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9" t="29131" r="5807" b="33208"/>
          <a:stretch>
            <a:fillRect/>
          </a:stretch>
        </p:blipFill>
        <p:spPr bwMode="auto">
          <a:xfrm>
            <a:off x="1612900" y="2090738"/>
            <a:ext cx="10015538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TextBox 7">
            <a:extLst>
              <a:ext uri="{FF2B5EF4-FFF2-40B4-BE49-F238E27FC236}">
                <a16:creationId xmlns:a16="http://schemas.microsoft.com/office/drawing/2014/main" id="{A051594D-8CAC-4C55-9E65-811A7772D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3913188"/>
            <a:ext cx="1638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uk-UA" altLang="ru-RU" sz="2000" b="1">
                <a:solidFill>
                  <a:srgbClr val="66BC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Сенсори</a:t>
            </a:r>
            <a:endParaRPr lang="ru-RU" altLang="ru-RU" sz="2000" b="1">
              <a:solidFill>
                <a:srgbClr val="66BC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8" name="TextBox 9">
            <a:extLst>
              <a:ext uri="{FF2B5EF4-FFF2-40B4-BE49-F238E27FC236}">
                <a16:creationId xmlns:a16="http://schemas.microsoft.com/office/drawing/2014/main" id="{06979F76-0CC2-483F-BCB6-C7828AB08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4902200"/>
            <a:ext cx="1479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uk-UA" altLang="ru-RU" sz="2000" b="1">
                <a:solidFill>
                  <a:srgbClr val="66BC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Датчики</a:t>
            </a:r>
            <a:endParaRPr lang="ru-RU" altLang="ru-RU" sz="2000" b="1">
              <a:solidFill>
                <a:srgbClr val="66BC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9" name="TextBox 10">
            <a:extLst>
              <a:ext uri="{FF2B5EF4-FFF2-40B4-BE49-F238E27FC236}">
                <a16:creationId xmlns:a16="http://schemas.microsoft.com/office/drawing/2014/main" id="{BCEE3336-4C2F-4920-BD42-0E9540D22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2776538"/>
            <a:ext cx="1536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uk-UA" altLang="ru-RU" sz="2000" b="1" dirty="0">
                <a:solidFill>
                  <a:srgbClr val="66BC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Камери</a:t>
            </a:r>
            <a:endParaRPr lang="ru-RU" altLang="ru-RU" sz="2000" b="1" dirty="0">
              <a:solidFill>
                <a:srgbClr val="66BC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10" name="TextBox 11">
            <a:extLst>
              <a:ext uri="{FF2B5EF4-FFF2-40B4-BE49-F238E27FC236}">
                <a16:creationId xmlns:a16="http://schemas.microsoft.com/office/drawing/2014/main" id="{D20B4551-405F-45C9-AEAF-92F904C4E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7238" y="2530475"/>
            <a:ext cx="212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uk-UA" altLang="ru-RU" sz="2000" b="1">
                <a:solidFill>
                  <a:srgbClr val="66BC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АНАЛІТИКА</a:t>
            </a:r>
            <a:endParaRPr lang="ru-RU" altLang="ru-RU" sz="2000" b="1">
              <a:solidFill>
                <a:srgbClr val="66BC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11" name="TextBox 12">
            <a:extLst>
              <a:ext uri="{FF2B5EF4-FFF2-40B4-BE49-F238E27FC236}">
                <a16:creationId xmlns:a16="http://schemas.microsoft.com/office/drawing/2014/main" id="{34A157CD-AB79-481C-A125-E0A662791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2763" y="4899025"/>
            <a:ext cx="1604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uk-UA" altLang="ru-RU" sz="2000" b="1">
                <a:solidFill>
                  <a:srgbClr val="66BC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Гаджети</a:t>
            </a:r>
            <a:endParaRPr lang="ru-RU" altLang="ru-RU" sz="2000" b="1">
              <a:solidFill>
                <a:srgbClr val="66BC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12" name="TextBox 13">
            <a:extLst>
              <a:ext uri="{FF2B5EF4-FFF2-40B4-BE49-F238E27FC236}">
                <a16:creationId xmlns:a16="http://schemas.microsoft.com/office/drawing/2014/main" id="{E7088D41-8220-4184-A8F2-85E702B08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5" y="4899025"/>
            <a:ext cx="3074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2000" b="1">
                <a:solidFill>
                  <a:srgbClr val="66BC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altLang="ru-RU" sz="2000" b="1">
                <a:solidFill>
                  <a:srgbClr val="66BC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altLang="ru-RU" sz="2000" b="1">
                <a:solidFill>
                  <a:srgbClr val="66BC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altLang="ru-RU" sz="2000" b="1">
                <a:solidFill>
                  <a:srgbClr val="66BC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altLang="ru-RU" sz="2000" b="1">
                <a:solidFill>
                  <a:srgbClr val="66BC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</a:t>
            </a:r>
            <a:r>
              <a:rPr lang="ru-RU" altLang="ru-RU" sz="2000" b="1">
                <a:solidFill>
                  <a:srgbClr val="66BC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76813" name="TextBox 14">
            <a:extLst>
              <a:ext uri="{FF2B5EF4-FFF2-40B4-BE49-F238E27FC236}">
                <a16:creationId xmlns:a16="http://schemas.microsoft.com/office/drawing/2014/main" id="{03A414A7-4849-4B74-85B7-22936A7C9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0688" y="2782888"/>
            <a:ext cx="1604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uk-UA" altLang="ru-RU" sz="2000" b="1">
                <a:solidFill>
                  <a:srgbClr val="66BC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Системи</a:t>
            </a:r>
            <a:endParaRPr lang="ru-RU" altLang="ru-RU" sz="2000" b="1">
              <a:solidFill>
                <a:srgbClr val="66BC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A034986-827C-AB4D-8004-B663EA64C294}"/>
              </a:ext>
            </a:extLst>
          </p:cNvPr>
          <p:cNvSpPr/>
          <p:nvPr/>
        </p:nvSpPr>
        <p:spPr>
          <a:xfrm>
            <a:off x="0" y="0"/>
            <a:ext cx="6096000" cy="6866139"/>
          </a:xfrm>
          <a:prstGeom prst="rect">
            <a:avLst/>
          </a:prstGeom>
          <a:solidFill>
            <a:srgbClr val="00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1" name="Picture 12">
            <a:extLst>
              <a:ext uri="{FF2B5EF4-FFF2-40B4-BE49-F238E27FC236}">
                <a16:creationId xmlns:a16="http://schemas.microsoft.com/office/drawing/2014/main" id="{BF365C10-ABA7-A24C-976A-8A1D35E61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794"/>
            <a:ext cx="6207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Заголовок 2">
            <a:extLst>
              <a:ext uri="{FF2B5EF4-FFF2-40B4-BE49-F238E27FC236}">
                <a16:creationId xmlns:a16="http://schemas.microsoft.com/office/drawing/2014/main" id="{A2D1DEDF-0B63-B343-AC46-50406BD93FBB}"/>
              </a:ext>
            </a:extLst>
          </p:cNvPr>
          <p:cNvSpPr txBox="1">
            <a:spLocks/>
          </p:cNvSpPr>
          <p:nvPr/>
        </p:nvSpPr>
        <p:spPr bwMode="auto">
          <a:xfrm>
            <a:off x="777875" y="348115"/>
            <a:ext cx="4495165" cy="70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altLang="ru-RU" sz="3600" b="1" dirty="0">
                <a:solidFill>
                  <a:schemeClr val="bg1"/>
                </a:solidFill>
                <a:latin typeface="Gilroy ExtraBold" pitchFamily="50" charset="-52"/>
                <a:ea typeface="Helvetica Neue LT W1G 55 Roman"/>
                <a:cs typeface="Helvetica Neue LT W1G 55 Roman"/>
              </a:rPr>
              <a:t>АІ: </a:t>
            </a:r>
            <a:r>
              <a:rPr lang="en-US" altLang="ru-RU" sz="3600" b="1" dirty="0" err="1">
                <a:solidFill>
                  <a:schemeClr val="bg1"/>
                </a:solidFill>
                <a:latin typeface="Gilroy ExtraBold" pitchFamily="50" charset="-52"/>
                <a:ea typeface="Helvetica Neue LT W1G 55 Roman"/>
                <a:cs typeface="Helvetica Neue LT W1G 55 Roman"/>
              </a:rPr>
              <a:t>KyivCityBot</a:t>
            </a:r>
            <a:endParaRPr lang="ru-RU" altLang="ru-RU" sz="3600" b="1" dirty="0">
              <a:solidFill>
                <a:schemeClr val="bg1"/>
              </a:solidFill>
              <a:latin typeface="Gilroy ExtraBold" pitchFamily="50" charset="-52"/>
              <a:ea typeface="Helvetica Neue LT W1G 55 Roman"/>
              <a:cs typeface="Helvetica Neue LT W1G 55 Roman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95868A9-0D76-6240-8332-F307F7727AC5}"/>
              </a:ext>
            </a:extLst>
          </p:cNvPr>
          <p:cNvGrpSpPr/>
          <p:nvPr/>
        </p:nvGrpSpPr>
        <p:grpSpPr>
          <a:xfrm>
            <a:off x="697218" y="1403002"/>
            <a:ext cx="4551057" cy="942424"/>
            <a:chOff x="777875" y="1777505"/>
            <a:chExt cx="3914161" cy="94242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A988C4-D308-4E40-9A74-EE3BE88FED8D}"/>
                </a:ext>
              </a:extLst>
            </p:cNvPr>
            <p:cNvSpPr txBox="1"/>
            <p:nvPr/>
          </p:nvSpPr>
          <p:spPr>
            <a:xfrm>
              <a:off x="777875" y="2296480"/>
              <a:ext cx="3914161" cy="42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Відповісти на питання мешканців</a:t>
              </a: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5896FB77-B6BF-324E-90C0-A235947A1761}"/>
                </a:ext>
              </a:extLst>
            </p:cNvPr>
            <p:cNvSpPr/>
            <p:nvPr/>
          </p:nvSpPr>
          <p:spPr>
            <a:xfrm>
              <a:off x="777875" y="1777505"/>
              <a:ext cx="710291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altLang="ru-R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Мета</a:t>
              </a:r>
              <a:r>
                <a:rPr lang="ru-RU" altLang="ru-RU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61A6A11-7347-6D45-9243-5E4E069D0028}"/>
              </a:ext>
            </a:extLst>
          </p:cNvPr>
          <p:cNvGrpSpPr/>
          <p:nvPr/>
        </p:nvGrpSpPr>
        <p:grpSpPr>
          <a:xfrm>
            <a:off x="697218" y="3204908"/>
            <a:ext cx="4551057" cy="1677882"/>
            <a:chOff x="777875" y="1777505"/>
            <a:chExt cx="3914161" cy="167788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29BBE2A-B67F-1F42-9C86-B92E9E6BA109}"/>
                </a:ext>
              </a:extLst>
            </p:cNvPr>
            <p:cNvSpPr txBox="1"/>
            <p:nvPr/>
          </p:nvSpPr>
          <p:spPr>
            <a:xfrm>
              <a:off x="777875" y="2296480"/>
              <a:ext cx="3914161" cy="1158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uk-UA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Впровадження у міські сервіси розмовної платформи ШІ, на базі якої можна буде взаємодіяти напряму з міськими сервісами. 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234081E9-6340-0F43-A282-287A60D28096}"/>
                </a:ext>
              </a:extLst>
            </p:cNvPr>
            <p:cNvSpPr/>
            <p:nvPr/>
          </p:nvSpPr>
          <p:spPr>
            <a:xfrm>
              <a:off x="777875" y="1777505"/>
              <a:ext cx="130935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altLang="ru-R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Реалізація</a:t>
              </a:r>
              <a:r>
                <a:rPr lang="ru-RU" altLang="ru-R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53B7AFC-11A2-4063-B88C-F0F81C0EB70D}"/>
              </a:ext>
            </a:extLst>
          </p:cNvPr>
          <p:cNvSpPr txBox="1"/>
          <p:nvPr/>
        </p:nvSpPr>
        <p:spPr>
          <a:xfrm>
            <a:off x="8009333" y="682997"/>
            <a:ext cx="3945122" cy="2123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1551      </a:t>
            </a:r>
          </a:p>
          <a:p>
            <a:pPr>
              <a:lnSpc>
                <a:spcPct val="150000"/>
              </a:lnSpc>
            </a:pPr>
            <a:endParaRPr lang="uk-UA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uk-UA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черга до дитячого садка      </a:t>
            </a:r>
          </a:p>
          <a:p>
            <a:pPr>
              <a:lnSpc>
                <a:spcPct val="150000"/>
              </a:lnSpc>
            </a:pPr>
            <a:endParaRPr lang="uk-UA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uk-UA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ІАС «Майно» 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B418792-1DC3-4384-B8F1-2AA75B719A48}"/>
              </a:ext>
            </a:extLst>
          </p:cNvPr>
          <p:cNvSpPr/>
          <p:nvPr/>
        </p:nvSpPr>
        <p:spPr>
          <a:xfrm>
            <a:off x="7001600" y="629988"/>
            <a:ext cx="650004" cy="651559"/>
          </a:xfrm>
          <a:prstGeom prst="ellipse">
            <a:avLst/>
          </a:prstGeom>
          <a:solidFill>
            <a:srgbClr val="00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0CFFE8CC-AF59-4192-A55F-E16AA3C33074}"/>
              </a:ext>
            </a:extLst>
          </p:cNvPr>
          <p:cNvSpPr/>
          <p:nvPr/>
        </p:nvSpPr>
        <p:spPr>
          <a:xfrm>
            <a:off x="7001600" y="1458249"/>
            <a:ext cx="650004" cy="651559"/>
          </a:xfrm>
          <a:prstGeom prst="ellipse">
            <a:avLst/>
          </a:prstGeom>
          <a:solidFill>
            <a:srgbClr val="00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6231DEF-1231-4D24-9906-DABF43550DFB}"/>
              </a:ext>
            </a:extLst>
          </p:cNvPr>
          <p:cNvSpPr/>
          <p:nvPr/>
        </p:nvSpPr>
        <p:spPr>
          <a:xfrm>
            <a:off x="7001600" y="2273258"/>
            <a:ext cx="650004" cy="651559"/>
          </a:xfrm>
          <a:prstGeom prst="ellipse">
            <a:avLst/>
          </a:prstGeom>
          <a:solidFill>
            <a:srgbClr val="00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BD9AB51D-BCF6-49C8-8933-93503F3B4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7733" y="786883"/>
            <a:ext cx="137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ru-RU" sz="1600" b="1" dirty="0">
                <a:solidFill>
                  <a:schemeClr val="bg1"/>
                </a:solidFill>
                <a:latin typeface="Gilroy ExtraBold" pitchFamily="50" charset="-52"/>
                <a:ea typeface="Helvetica Neue LT W1G 55 Roman"/>
                <a:cs typeface="HelveticaNeueLT W1G 65 Md"/>
              </a:rPr>
              <a:t>1551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5A29FB-C08E-4AA9-A5FF-ACBD20A1F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574" y="2384790"/>
            <a:ext cx="405917" cy="4059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B4B2F53-A75C-4B15-B51A-6EB6D05A3F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653" y="1579776"/>
            <a:ext cx="407838" cy="407838"/>
          </a:xfrm>
          <a:prstGeom prst="rect">
            <a:avLst/>
          </a:prstGeom>
        </p:spPr>
      </p:pic>
      <p:sp>
        <p:nvSpPr>
          <p:cNvPr id="28" name="Прямоугольник 5">
            <a:extLst>
              <a:ext uri="{FF2B5EF4-FFF2-40B4-BE49-F238E27FC236}">
                <a16:creationId xmlns:a16="http://schemas.microsoft.com/office/drawing/2014/main" id="{FEE9B822-A793-49BB-8D5C-C7864C93D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8723" y="3308429"/>
            <a:ext cx="3092633" cy="212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Громадський</a:t>
            </a:r>
            <a:r>
              <a:rPr lang="ru-RU" alt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бюджет</a:t>
            </a:r>
          </a:p>
          <a:p>
            <a:pPr>
              <a:lnSpc>
                <a:spcPct val="150000"/>
              </a:lnSpc>
            </a:pPr>
            <a:endParaRPr lang="ru-RU" alt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altLang="ru-RU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Реєстр</a:t>
            </a:r>
            <a:r>
              <a:rPr lang="ru-RU" alt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домашніх</a:t>
            </a:r>
            <a:r>
              <a:rPr lang="ru-RU" alt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тварин</a:t>
            </a:r>
            <a:endParaRPr lang="ru-RU" alt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alt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altLang="ru-RU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Відкритий</a:t>
            </a:r>
            <a:r>
              <a:rPr lang="ru-RU" alt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бюджет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E9111EAB-9DEB-41DB-86D5-73F50A883524}"/>
              </a:ext>
            </a:extLst>
          </p:cNvPr>
          <p:cNvSpPr/>
          <p:nvPr/>
        </p:nvSpPr>
        <p:spPr>
          <a:xfrm>
            <a:off x="7050073" y="3177008"/>
            <a:ext cx="650004" cy="651559"/>
          </a:xfrm>
          <a:prstGeom prst="ellipse">
            <a:avLst/>
          </a:prstGeom>
          <a:solidFill>
            <a:srgbClr val="00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FABC8C0E-BB79-4A4E-B88A-F831C468B5F3}"/>
              </a:ext>
            </a:extLst>
          </p:cNvPr>
          <p:cNvSpPr/>
          <p:nvPr/>
        </p:nvSpPr>
        <p:spPr>
          <a:xfrm>
            <a:off x="7050073" y="4005269"/>
            <a:ext cx="650004" cy="651559"/>
          </a:xfrm>
          <a:prstGeom prst="ellipse">
            <a:avLst/>
          </a:prstGeom>
          <a:solidFill>
            <a:srgbClr val="00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FC66398-3AE3-4208-B8BE-55EFA6ECDB74}"/>
              </a:ext>
            </a:extLst>
          </p:cNvPr>
          <p:cNvSpPr/>
          <p:nvPr/>
        </p:nvSpPr>
        <p:spPr>
          <a:xfrm>
            <a:off x="7050073" y="4820278"/>
            <a:ext cx="650004" cy="651559"/>
          </a:xfrm>
          <a:prstGeom prst="ellipse">
            <a:avLst/>
          </a:prstGeom>
          <a:solidFill>
            <a:srgbClr val="00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D33A6B8-21B5-4E88-A2C2-CD981E719D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70" y="4943384"/>
            <a:ext cx="429209" cy="42920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D9DF42-B434-41B0-A567-DD4BC56DF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24" y="4062681"/>
            <a:ext cx="571500" cy="546100"/>
          </a:xfrm>
          <a:prstGeom prst="rect">
            <a:avLst/>
          </a:prstGeom>
        </p:spPr>
      </p:pic>
      <p:sp>
        <p:nvSpPr>
          <p:cNvPr id="34" name="Rectangle 4">
            <a:extLst>
              <a:ext uri="{FF2B5EF4-FFF2-40B4-BE49-F238E27FC236}">
                <a16:creationId xmlns:a16="http://schemas.microsoft.com/office/drawing/2014/main" id="{5D6F65E4-F3A6-436D-859E-1DE2572FC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8563" y="3333903"/>
            <a:ext cx="137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600" b="1" dirty="0">
                <a:solidFill>
                  <a:schemeClr val="bg1"/>
                </a:solidFill>
                <a:latin typeface="Gilroy ExtraBold" pitchFamily="50" charset="-52"/>
                <a:ea typeface="Helvetica Neue LT W1G 55 Roman"/>
                <a:cs typeface="HelveticaNeueLT W1G 65 Md"/>
              </a:rPr>
              <a:t>ГБ</a:t>
            </a:r>
            <a:endParaRPr lang="en-US" altLang="ru-RU" sz="1600" b="1" dirty="0">
              <a:solidFill>
                <a:schemeClr val="bg1"/>
              </a:solidFill>
              <a:latin typeface="Gilroy ExtraBold" pitchFamily="50" charset="-52"/>
              <a:ea typeface="Helvetica Neue LT W1G 55 Roman"/>
              <a:cs typeface="HelveticaNeueLT W1G 65 Md"/>
            </a:endParaRPr>
          </a:p>
        </p:txBody>
      </p:sp>
    </p:spTree>
    <p:extLst>
      <p:ext uri="{BB962C8B-B14F-4D97-AF65-F5344CB8AC3E}">
        <p14:creationId xmlns:p14="http://schemas.microsoft.com/office/powerpoint/2010/main" val="3056668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0E52E30-3F86-B14F-BE09-C449D17442D9}"/>
              </a:ext>
            </a:extLst>
          </p:cNvPr>
          <p:cNvSpPr/>
          <p:nvPr/>
        </p:nvSpPr>
        <p:spPr>
          <a:xfrm>
            <a:off x="-1" y="-8139"/>
            <a:ext cx="12192001" cy="6866139"/>
          </a:xfrm>
          <a:prstGeom prst="rect">
            <a:avLst/>
          </a:prstGeom>
          <a:solidFill>
            <a:srgbClr val="00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9E56A38F-FA84-0340-B3CB-88F633915ABD}"/>
              </a:ext>
            </a:extLst>
          </p:cNvPr>
          <p:cNvSpPr txBox="1">
            <a:spLocks/>
          </p:cNvSpPr>
          <p:nvPr/>
        </p:nvSpPr>
        <p:spPr bwMode="auto">
          <a:xfrm>
            <a:off x="4011483" y="2014246"/>
            <a:ext cx="6582295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alt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Завантажуйте мобільний додаток просто зараз!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CFAD41-2836-C34D-9D45-DC664F9AB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74" y="3879764"/>
            <a:ext cx="2540000" cy="2552700"/>
          </a:xfrm>
          <a:prstGeom prst="rect">
            <a:avLst/>
          </a:prstGeom>
        </p:spPr>
      </p:pic>
      <p:pic>
        <p:nvPicPr>
          <p:cNvPr id="5" name="Picture 52">
            <a:extLst>
              <a:ext uri="{FF2B5EF4-FFF2-40B4-BE49-F238E27FC236}">
                <a16:creationId xmlns:a16="http://schemas.microsoft.com/office/drawing/2014/main" id="{B4767BFC-2AF1-4158-B690-8C27650A4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0" y="1807547"/>
            <a:ext cx="2753108" cy="50504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F93566-D069-4A45-A590-49196FA797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3" y="2509356"/>
            <a:ext cx="2155428" cy="382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82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 13">
            <a:extLst>
              <a:ext uri="{FF2B5EF4-FFF2-40B4-BE49-F238E27FC236}">
                <a16:creationId xmlns:a16="http://schemas.microsoft.com/office/drawing/2014/main" id="{F8E531D6-8C42-4DFC-B038-0CF54DFDFF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4272294"/>
              </p:ext>
            </p:extLst>
          </p:nvPr>
        </p:nvGraphicFramePr>
        <p:xfrm>
          <a:off x="846700" y="2148051"/>
          <a:ext cx="5571690" cy="3816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245" name="TextBox 5">
            <a:extLst>
              <a:ext uri="{FF2B5EF4-FFF2-40B4-BE49-F238E27FC236}">
                <a16:creationId xmlns:a16="http://schemas.microsoft.com/office/drawing/2014/main" id="{101620A2-BAAA-4555-9943-D7F1339A1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600" y="2163763"/>
            <a:ext cx="2938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Kyiv Smart City HUB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 зі стрілкою 6">
            <a:extLst>
              <a:ext uri="{FF2B5EF4-FFF2-40B4-BE49-F238E27FC236}">
                <a16:creationId xmlns:a16="http://schemas.microsoft.com/office/drawing/2014/main" id="{6FEAD9E5-0EE7-492F-8DEC-B953E2C2184B}"/>
              </a:ext>
            </a:extLst>
          </p:cNvPr>
          <p:cNvCxnSpPr/>
          <p:nvPr/>
        </p:nvCxnSpPr>
        <p:spPr>
          <a:xfrm>
            <a:off x="6746875" y="2357438"/>
            <a:ext cx="1398588" cy="0"/>
          </a:xfrm>
          <a:prstGeom prst="straightConnector1">
            <a:avLst/>
          </a:prstGeom>
          <a:ln>
            <a:solidFill>
              <a:srgbClr val="66BCB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 зі стрілкою 7">
            <a:extLst>
              <a:ext uri="{FF2B5EF4-FFF2-40B4-BE49-F238E27FC236}">
                <a16:creationId xmlns:a16="http://schemas.microsoft.com/office/drawing/2014/main" id="{C46D7ACA-CCD9-45B9-9F73-0B74590EA607}"/>
              </a:ext>
            </a:extLst>
          </p:cNvPr>
          <p:cNvCxnSpPr/>
          <p:nvPr/>
        </p:nvCxnSpPr>
        <p:spPr>
          <a:xfrm>
            <a:off x="6775450" y="3138488"/>
            <a:ext cx="13985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8" name="TextBox 1">
            <a:extLst>
              <a:ext uri="{FF2B5EF4-FFF2-40B4-BE49-F238E27FC236}">
                <a16:creationId xmlns:a16="http://schemas.microsoft.com/office/drawing/2014/main" id="{AF1922C7-3554-4B5F-9CA2-9E18422F9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600" y="2662238"/>
            <a:ext cx="2436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Char char="-"/>
            </a:pPr>
            <a:r>
              <a:rPr lang="uk-UA" altLang="uk-UA" dirty="0">
                <a:latin typeface="Arial" panose="020B0604020202020204" pitchFamily="34" charset="0"/>
                <a:cs typeface="Arial" panose="020B0604020202020204" pitchFamily="34" charset="0"/>
              </a:rPr>
              <a:t>Взаємодія з громадськістю</a:t>
            </a:r>
          </a:p>
          <a:p>
            <a:pPr>
              <a:buFontTx/>
              <a:buChar char="-"/>
            </a:pPr>
            <a:r>
              <a:rPr lang="uk-UA" altLang="uk-UA" dirty="0">
                <a:latin typeface="Arial" panose="020B0604020202020204" pitchFamily="34" charset="0"/>
                <a:cs typeface="Arial" panose="020B0604020202020204" pitchFamily="34" charset="0"/>
              </a:rPr>
              <a:t>Майданчик для стартапів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58BC9D6-5160-4138-90AA-F58E06F6DCDC}"/>
              </a:ext>
            </a:extLst>
          </p:cNvPr>
          <p:cNvGraphicFramePr/>
          <p:nvPr/>
        </p:nvGraphicFramePr>
        <p:xfrm>
          <a:off x="6966171" y="3561042"/>
          <a:ext cx="4603563" cy="3144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274" name="TextBox 4">
            <a:extLst>
              <a:ext uri="{FF2B5EF4-FFF2-40B4-BE49-F238E27FC236}">
                <a16:creationId xmlns:a16="http://schemas.microsoft.com/office/drawing/2014/main" id="{2BD5AA44-051E-4BB9-BFAE-23D3E772C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613" y="5599113"/>
            <a:ext cx="6588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uk-UA" altLang="uk-UA" sz="600" dirty="0">
                <a:latin typeface="+mn-lt"/>
              </a:rPr>
              <a:t>Підтримка</a:t>
            </a:r>
            <a:endParaRPr lang="ru-RU" altLang="uk-UA" sz="600" dirty="0">
              <a:latin typeface="+mn-lt"/>
            </a:endParaRPr>
          </a:p>
        </p:txBody>
      </p:sp>
      <p:pic>
        <p:nvPicPr>
          <p:cNvPr id="10252" name="Рисунок 2">
            <a:extLst>
              <a:ext uri="{FF2B5EF4-FFF2-40B4-BE49-F238E27FC236}">
                <a16:creationId xmlns:a16="http://schemas.microsoft.com/office/drawing/2014/main" id="{85A57F07-463B-4DA9-A08C-EA9F92C4AB5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5486400"/>
            <a:ext cx="4349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Рисунок 4">
            <a:extLst>
              <a:ext uri="{FF2B5EF4-FFF2-40B4-BE49-F238E27FC236}">
                <a16:creationId xmlns:a16="http://schemas.microsoft.com/office/drawing/2014/main" id="{6F5AD1D4-81BA-4B76-9321-BC8BA51331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5472113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Рисунок 8">
            <a:extLst>
              <a:ext uri="{FF2B5EF4-FFF2-40B4-BE49-F238E27FC236}">
                <a16:creationId xmlns:a16="http://schemas.microsoft.com/office/drawing/2014/main" id="{56F7A60A-BCD3-4C71-97F2-F8C22499AC9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213" y="5486400"/>
            <a:ext cx="431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Рисунок 9">
            <a:extLst>
              <a:ext uri="{FF2B5EF4-FFF2-40B4-BE49-F238E27FC236}">
                <a16:creationId xmlns:a16="http://schemas.microsoft.com/office/drawing/2014/main" id="{79CAA070-FBB8-4AF6-A9C5-1F464CAF77A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963" y="5472113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Рисунок 10">
            <a:extLst>
              <a:ext uri="{FF2B5EF4-FFF2-40B4-BE49-F238E27FC236}">
                <a16:creationId xmlns:a16="http://schemas.microsoft.com/office/drawing/2014/main" id="{938F7A66-9D1F-45BC-9886-DD2627800CA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75" y="4913313"/>
            <a:ext cx="4476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Рисунок 13">
            <a:extLst>
              <a:ext uri="{FF2B5EF4-FFF2-40B4-BE49-F238E27FC236}">
                <a16:creationId xmlns:a16="http://schemas.microsoft.com/office/drawing/2014/main" id="{7131E469-A118-455C-A6E0-18098B9DA0B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88" y="492918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Рисунок 15">
            <a:extLst>
              <a:ext uri="{FF2B5EF4-FFF2-40B4-BE49-F238E27FC236}">
                <a16:creationId xmlns:a16="http://schemas.microsoft.com/office/drawing/2014/main" id="{DC384C04-8180-48C4-BE7A-6DD29D13161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213" y="4352925"/>
            <a:ext cx="4413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59CD336E-5739-4061-8C98-0291255A9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6207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Заголовок 2">
            <a:extLst>
              <a:ext uri="{FF2B5EF4-FFF2-40B4-BE49-F238E27FC236}">
                <a16:creationId xmlns:a16="http://schemas.microsoft.com/office/drawing/2014/main" id="{8F0D3D38-3807-428A-A34E-4F307B6E7A54}"/>
              </a:ext>
            </a:extLst>
          </p:cNvPr>
          <p:cNvSpPr txBox="1">
            <a:spLocks/>
          </p:cNvSpPr>
          <p:nvPr/>
        </p:nvSpPr>
        <p:spPr bwMode="auto">
          <a:xfrm>
            <a:off x="777875" y="84138"/>
            <a:ext cx="10764838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alt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</a:rPr>
              <a:t>Структура проектного офісу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7F1E1F0-C638-F948-8A05-DA2F0E70B38E}"/>
              </a:ext>
            </a:extLst>
          </p:cNvPr>
          <p:cNvSpPr/>
          <p:nvPr/>
        </p:nvSpPr>
        <p:spPr>
          <a:xfrm>
            <a:off x="0" y="-8139"/>
            <a:ext cx="6096000" cy="6866139"/>
          </a:xfrm>
          <a:prstGeom prst="rect">
            <a:avLst/>
          </a:prstGeom>
          <a:solidFill>
            <a:srgbClr val="00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821AA5-3EB7-8246-86F0-23C84F6BC8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59" y="179014"/>
            <a:ext cx="4230248" cy="5867400"/>
          </a:xfrm>
          <a:prstGeom prst="rect">
            <a:avLst/>
          </a:prstGeom>
        </p:spPr>
      </p:pic>
      <p:pic>
        <p:nvPicPr>
          <p:cNvPr id="1229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1216"/>
            <a:ext cx="6207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FD169B2-1426-B643-A70C-50B3B29AA757}"/>
              </a:ext>
            </a:extLst>
          </p:cNvPr>
          <p:cNvSpPr txBox="1">
            <a:spLocks/>
          </p:cNvSpPr>
          <p:nvPr/>
        </p:nvSpPr>
        <p:spPr bwMode="auto">
          <a:xfrm>
            <a:off x="777875" y="2814536"/>
            <a:ext cx="4495165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altLang="ru-RU" sz="3600" b="1" dirty="0">
                <a:solidFill>
                  <a:schemeClr val="bg1"/>
                </a:solidFill>
                <a:latin typeface="Gilroy ExtraBold" panose="00000900000000000000" pitchFamily="50" charset="-52"/>
              </a:rPr>
              <a:t>Технологічна модель 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A1441D07-BA2A-4AE2-9D25-5FCC0ECF2B1B}"/>
              </a:ext>
            </a:extLst>
          </p:cNvPr>
          <p:cNvSpPr/>
          <p:nvPr/>
        </p:nvSpPr>
        <p:spPr>
          <a:xfrm>
            <a:off x="6999790" y="3386480"/>
            <a:ext cx="1411550" cy="1775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FE2DB31E-492E-4220-8E14-13122CD5C4D6}"/>
              </a:ext>
            </a:extLst>
          </p:cNvPr>
          <p:cNvSpPr/>
          <p:nvPr/>
        </p:nvSpPr>
        <p:spPr>
          <a:xfrm>
            <a:off x="6999790" y="904100"/>
            <a:ext cx="1411550" cy="1775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FDC95E14-ABF5-48DD-B15A-BED22786F9D1}"/>
              </a:ext>
            </a:extLst>
          </p:cNvPr>
          <p:cNvSpPr/>
          <p:nvPr/>
        </p:nvSpPr>
        <p:spPr>
          <a:xfrm>
            <a:off x="7045258" y="5830594"/>
            <a:ext cx="1774453" cy="198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624A902-A46A-48B1-AFD2-1D2E5C8FB62D}"/>
              </a:ext>
            </a:extLst>
          </p:cNvPr>
          <p:cNvSpPr/>
          <p:nvPr/>
        </p:nvSpPr>
        <p:spPr>
          <a:xfrm>
            <a:off x="7045258" y="1338494"/>
            <a:ext cx="2218337" cy="198064"/>
          </a:xfrm>
          <a:prstGeom prst="rect">
            <a:avLst/>
          </a:prstGeom>
          <a:solidFill>
            <a:srgbClr val="6BCBFE"/>
          </a:solidFill>
          <a:ln>
            <a:solidFill>
              <a:srgbClr val="6BCB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E683E-27B1-4B89-AC70-4AD1C9359BE5}"/>
              </a:ext>
            </a:extLst>
          </p:cNvPr>
          <p:cNvSpPr txBox="1"/>
          <p:nvPr/>
        </p:nvSpPr>
        <p:spPr>
          <a:xfrm>
            <a:off x="7053052" y="859710"/>
            <a:ext cx="2184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latin typeface="Gilroy ExtraBold" panose="00000900000000000000" charset="-52"/>
              </a:rPr>
              <a:t>Інтернет речей (</a:t>
            </a:r>
            <a:r>
              <a:rPr lang="en-US" sz="1400" b="1" dirty="0">
                <a:latin typeface="Gilroy ExtraBold" panose="00000900000000000000" charset="-52"/>
              </a:rPr>
              <a:t>IoT)</a:t>
            </a:r>
            <a:endParaRPr lang="ru-RU" sz="1400" b="1" dirty="0">
              <a:latin typeface="Gilroy ExtraBold" panose="00000900000000000000" charset="-52"/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73232FF0-8A23-47F0-819A-75419A3FFADA}"/>
              </a:ext>
            </a:extLst>
          </p:cNvPr>
          <p:cNvSpPr/>
          <p:nvPr/>
        </p:nvSpPr>
        <p:spPr>
          <a:xfrm>
            <a:off x="7053052" y="4715070"/>
            <a:ext cx="1774453" cy="198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E1A417-4BC0-4868-8185-E98DF9CE4D2C}"/>
              </a:ext>
            </a:extLst>
          </p:cNvPr>
          <p:cNvSpPr txBox="1"/>
          <p:nvPr/>
        </p:nvSpPr>
        <p:spPr>
          <a:xfrm>
            <a:off x="6999790" y="1975942"/>
            <a:ext cx="2184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latin typeface="Gilroy ExtraBold" panose="00000900000000000000" charset="-52"/>
              </a:rPr>
              <a:t>Зовнішні сервіси</a:t>
            </a:r>
            <a:endParaRPr lang="ru-RU" sz="1400" b="1" dirty="0">
              <a:latin typeface="Gilroy ExtraBold" panose="00000900000000000000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077897-7AEF-49D9-B9A1-D1BC65EBD996}"/>
              </a:ext>
            </a:extLst>
          </p:cNvPr>
          <p:cNvSpPr txBox="1"/>
          <p:nvPr/>
        </p:nvSpPr>
        <p:spPr>
          <a:xfrm>
            <a:off x="7030857" y="3345506"/>
            <a:ext cx="2184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latin typeface="Gilroy ExtraBold" panose="00000900000000000000" charset="-52"/>
              </a:rPr>
              <a:t>Внутрішні процеси</a:t>
            </a:r>
            <a:endParaRPr lang="ru-RU" sz="1400" b="1" dirty="0">
              <a:latin typeface="Gilroy ExtraBold" panose="00000900000000000000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6F9F40-AF60-4D8E-8605-26B070F27332}"/>
              </a:ext>
            </a:extLst>
          </p:cNvPr>
          <p:cNvSpPr txBox="1"/>
          <p:nvPr/>
        </p:nvSpPr>
        <p:spPr>
          <a:xfrm>
            <a:off x="7020902" y="4666795"/>
            <a:ext cx="2184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latin typeface="Gilroy ExtraBold" panose="00000900000000000000" charset="-52"/>
              </a:rPr>
              <a:t>Інфраструктура</a:t>
            </a:r>
            <a:endParaRPr lang="ru-RU" sz="1400" b="1" dirty="0">
              <a:latin typeface="Gilroy ExtraBold" panose="00000900000000000000" charset="-52"/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C24475F-F3CA-45C3-A25A-B726354B3776}"/>
              </a:ext>
            </a:extLst>
          </p:cNvPr>
          <p:cNvSpPr/>
          <p:nvPr/>
        </p:nvSpPr>
        <p:spPr>
          <a:xfrm>
            <a:off x="7053052" y="6046414"/>
            <a:ext cx="4222455" cy="307777"/>
          </a:xfrm>
          <a:prstGeom prst="rect">
            <a:avLst/>
          </a:prstGeom>
          <a:solidFill>
            <a:srgbClr val="6BCBFE"/>
          </a:solidFill>
          <a:ln>
            <a:solidFill>
              <a:srgbClr val="6BCB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9706B3-8DD0-4132-89AC-C49E22D717FF}"/>
              </a:ext>
            </a:extLst>
          </p:cNvPr>
          <p:cNvSpPr txBox="1"/>
          <p:nvPr/>
        </p:nvSpPr>
        <p:spPr>
          <a:xfrm>
            <a:off x="7078608" y="6046414"/>
            <a:ext cx="4221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ilroy ExtraBold" panose="00000900000000000000" charset="-52"/>
              </a:rPr>
              <a:t>SOA (</a:t>
            </a:r>
            <a:r>
              <a:rPr lang="uk-UA" sz="1400" b="1" dirty="0" err="1">
                <a:solidFill>
                  <a:schemeClr val="bg1"/>
                </a:solidFill>
                <a:latin typeface="Gilroy ExtraBold" panose="00000900000000000000" charset="-52"/>
              </a:rPr>
              <a:t>сервісно</a:t>
            </a:r>
            <a:r>
              <a:rPr lang="uk-UA" sz="1400" b="1" dirty="0">
                <a:solidFill>
                  <a:schemeClr val="bg1"/>
                </a:solidFill>
                <a:latin typeface="Gilroy ExtraBold" panose="00000900000000000000" charset="-52"/>
              </a:rPr>
              <a:t>-орієнтована архітектура)</a:t>
            </a:r>
            <a:endParaRPr lang="ru-RU" sz="1400" b="1" dirty="0">
              <a:solidFill>
                <a:schemeClr val="bg1"/>
              </a:solidFill>
              <a:latin typeface="Gilroy ExtraBold" panose="0000090000000000000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72706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DE5AA80-8016-4A40-801C-6E840074C268}"/>
              </a:ext>
            </a:extLst>
          </p:cNvPr>
          <p:cNvGrpSpPr/>
          <p:nvPr/>
        </p:nvGrpSpPr>
        <p:grpSpPr>
          <a:xfrm>
            <a:off x="5218177" y="1624013"/>
            <a:ext cx="6134035" cy="4325937"/>
            <a:chOff x="5105931" y="1575619"/>
            <a:chExt cx="6246282" cy="3739489"/>
          </a:xfrm>
        </p:grpSpPr>
        <p:sp>
          <p:nvSpPr>
            <p:cNvPr id="49" name="Прямоугольник 14"/>
            <p:cNvSpPr/>
            <p:nvPr/>
          </p:nvSpPr>
          <p:spPr>
            <a:xfrm>
              <a:off x="9947467" y="1575619"/>
              <a:ext cx="1404746" cy="438919"/>
            </a:xfrm>
            <a:prstGeom prst="rect">
              <a:avLst/>
            </a:prstGeom>
            <a:solidFill>
              <a:srgbClr val="4FC0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546CE51F-69BF-0049-B2FC-1A110AFE5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931" y="1579597"/>
              <a:ext cx="4841536" cy="435524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" name="Rectangle 26">
              <a:extLst>
                <a:ext uri="{FF2B5EF4-FFF2-40B4-BE49-F238E27FC236}">
                  <a16:creationId xmlns:a16="http://schemas.microsoft.com/office/drawing/2014/main" id="{FADD0C38-DB11-264F-8700-A6352F673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931" y="2050579"/>
              <a:ext cx="4841536" cy="435524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0" name="Rectangle 26">
              <a:extLst>
                <a:ext uri="{FF2B5EF4-FFF2-40B4-BE49-F238E27FC236}">
                  <a16:creationId xmlns:a16="http://schemas.microsoft.com/office/drawing/2014/main" id="{CE27E001-078A-2C4D-A756-303D96801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931" y="2522911"/>
              <a:ext cx="4841536" cy="435524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A1A5D5DC-7ACF-7544-9C18-D3F2F516E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931" y="2993926"/>
              <a:ext cx="4841536" cy="435524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2" name="Rectangle 26">
              <a:extLst>
                <a:ext uri="{FF2B5EF4-FFF2-40B4-BE49-F238E27FC236}">
                  <a16:creationId xmlns:a16="http://schemas.microsoft.com/office/drawing/2014/main" id="{5AFB52D6-B4C8-7A45-A0F4-A44DB1997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931" y="3462793"/>
              <a:ext cx="4841536" cy="435524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3" name="Rectangle 26">
              <a:extLst>
                <a:ext uri="{FF2B5EF4-FFF2-40B4-BE49-F238E27FC236}">
                  <a16:creationId xmlns:a16="http://schemas.microsoft.com/office/drawing/2014/main" id="{3E5774E0-EA27-E247-9D88-B90D2F85A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931" y="3933775"/>
              <a:ext cx="4841536" cy="435524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4" name="Rectangle 26">
              <a:extLst>
                <a:ext uri="{FF2B5EF4-FFF2-40B4-BE49-F238E27FC236}">
                  <a16:creationId xmlns:a16="http://schemas.microsoft.com/office/drawing/2014/main" id="{D5960B36-4D6D-784B-ACE4-A5C4458EF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931" y="4402932"/>
              <a:ext cx="4841536" cy="435524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5" name="Rectangle 26">
              <a:extLst>
                <a:ext uri="{FF2B5EF4-FFF2-40B4-BE49-F238E27FC236}">
                  <a16:creationId xmlns:a16="http://schemas.microsoft.com/office/drawing/2014/main" id="{ED048C50-0865-4D47-A336-AD741B76F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931" y="4877122"/>
              <a:ext cx="4841536" cy="435524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6" name="Прямоугольник 14">
              <a:extLst>
                <a:ext uri="{FF2B5EF4-FFF2-40B4-BE49-F238E27FC236}">
                  <a16:creationId xmlns:a16="http://schemas.microsoft.com/office/drawing/2014/main" id="{155DAFEB-993A-7941-93F1-3F71ED34B6DB}"/>
                </a:ext>
              </a:extLst>
            </p:cNvPr>
            <p:cNvSpPr/>
            <p:nvPr/>
          </p:nvSpPr>
          <p:spPr>
            <a:xfrm>
              <a:off x="9947467" y="2047892"/>
              <a:ext cx="1404746" cy="438919"/>
            </a:xfrm>
            <a:prstGeom prst="rect">
              <a:avLst/>
            </a:prstGeom>
            <a:solidFill>
              <a:srgbClr val="4FC0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Прямоугольник 14">
              <a:extLst>
                <a:ext uri="{FF2B5EF4-FFF2-40B4-BE49-F238E27FC236}">
                  <a16:creationId xmlns:a16="http://schemas.microsoft.com/office/drawing/2014/main" id="{C81CA29F-0569-C64E-881E-0D1A6726873B}"/>
                </a:ext>
              </a:extLst>
            </p:cNvPr>
            <p:cNvSpPr/>
            <p:nvPr/>
          </p:nvSpPr>
          <p:spPr>
            <a:xfrm>
              <a:off x="9947467" y="2523514"/>
              <a:ext cx="1404746" cy="438919"/>
            </a:xfrm>
            <a:prstGeom prst="rect">
              <a:avLst/>
            </a:prstGeom>
            <a:solidFill>
              <a:srgbClr val="4FC0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Прямоугольник 14">
              <a:extLst>
                <a:ext uri="{FF2B5EF4-FFF2-40B4-BE49-F238E27FC236}">
                  <a16:creationId xmlns:a16="http://schemas.microsoft.com/office/drawing/2014/main" id="{062F1E95-429D-A045-895B-6B7387692F56}"/>
                </a:ext>
              </a:extLst>
            </p:cNvPr>
            <p:cNvSpPr/>
            <p:nvPr/>
          </p:nvSpPr>
          <p:spPr>
            <a:xfrm>
              <a:off x="9947467" y="2993414"/>
              <a:ext cx="1404746" cy="438919"/>
            </a:xfrm>
            <a:prstGeom prst="rect">
              <a:avLst/>
            </a:prstGeom>
            <a:solidFill>
              <a:srgbClr val="4FC0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Прямоугольник 14">
              <a:extLst>
                <a:ext uri="{FF2B5EF4-FFF2-40B4-BE49-F238E27FC236}">
                  <a16:creationId xmlns:a16="http://schemas.microsoft.com/office/drawing/2014/main" id="{BF26D88D-71CF-D046-A157-51E2B74B15C0}"/>
                </a:ext>
              </a:extLst>
            </p:cNvPr>
            <p:cNvSpPr/>
            <p:nvPr/>
          </p:nvSpPr>
          <p:spPr>
            <a:xfrm>
              <a:off x="9947467" y="3463314"/>
              <a:ext cx="1404746" cy="438919"/>
            </a:xfrm>
            <a:prstGeom prst="rect">
              <a:avLst/>
            </a:prstGeom>
            <a:solidFill>
              <a:srgbClr val="4FC0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Прямоугольник 14">
              <a:extLst>
                <a:ext uri="{FF2B5EF4-FFF2-40B4-BE49-F238E27FC236}">
                  <a16:creationId xmlns:a16="http://schemas.microsoft.com/office/drawing/2014/main" id="{8176C581-BB8B-E04E-99E4-D8121E4821BB}"/>
                </a:ext>
              </a:extLst>
            </p:cNvPr>
            <p:cNvSpPr/>
            <p:nvPr/>
          </p:nvSpPr>
          <p:spPr>
            <a:xfrm>
              <a:off x="9947467" y="3933214"/>
              <a:ext cx="1404746" cy="438919"/>
            </a:xfrm>
            <a:prstGeom prst="rect">
              <a:avLst/>
            </a:prstGeom>
            <a:solidFill>
              <a:srgbClr val="4FC0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Прямоугольник 14">
              <a:extLst>
                <a:ext uri="{FF2B5EF4-FFF2-40B4-BE49-F238E27FC236}">
                  <a16:creationId xmlns:a16="http://schemas.microsoft.com/office/drawing/2014/main" id="{BA7523B3-6A5D-EF4B-9E57-D7554692D475}"/>
                </a:ext>
              </a:extLst>
            </p:cNvPr>
            <p:cNvSpPr/>
            <p:nvPr/>
          </p:nvSpPr>
          <p:spPr>
            <a:xfrm>
              <a:off x="9947467" y="4406289"/>
              <a:ext cx="1404746" cy="438919"/>
            </a:xfrm>
            <a:prstGeom prst="rect">
              <a:avLst/>
            </a:prstGeom>
            <a:solidFill>
              <a:srgbClr val="4FC0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Прямоугольник 14">
              <a:extLst>
                <a:ext uri="{FF2B5EF4-FFF2-40B4-BE49-F238E27FC236}">
                  <a16:creationId xmlns:a16="http://schemas.microsoft.com/office/drawing/2014/main" id="{3E84E65E-8E39-9F4F-8333-06868B71F594}"/>
                </a:ext>
              </a:extLst>
            </p:cNvPr>
            <p:cNvSpPr/>
            <p:nvPr/>
          </p:nvSpPr>
          <p:spPr>
            <a:xfrm>
              <a:off x="9947467" y="4876189"/>
              <a:ext cx="1404746" cy="438919"/>
            </a:xfrm>
            <a:prstGeom prst="rect">
              <a:avLst/>
            </a:prstGeom>
            <a:solidFill>
              <a:srgbClr val="4FC0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666" name="TextBox 51"/>
          <p:cNvSpPr txBox="1">
            <a:spLocks noChangeArrowheads="1"/>
          </p:cNvSpPr>
          <p:nvPr/>
        </p:nvSpPr>
        <p:spPr bwMode="auto">
          <a:xfrm>
            <a:off x="5328948" y="1730524"/>
            <a:ext cx="426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uk-UA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Загальна кількість апаратних </a:t>
            </a:r>
            <a:r>
              <a:rPr lang="uk-UA" alt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стійок</a:t>
            </a:r>
            <a:endParaRPr lang="ru-RU" altLang="ru-RU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sp>
        <p:nvSpPr>
          <p:cNvPr id="27667" name="TextBox 52"/>
          <p:cNvSpPr txBox="1">
            <a:spLocks noChangeArrowheads="1"/>
          </p:cNvSpPr>
          <p:nvPr/>
        </p:nvSpPr>
        <p:spPr bwMode="auto">
          <a:xfrm>
            <a:off x="5328947" y="2269644"/>
            <a:ext cx="42695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uk-UA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Загальна кількість корисних </a:t>
            </a:r>
            <a:r>
              <a:rPr lang="uk-UA" alt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юнітів</a:t>
            </a:r>
            <a:endParaRPr lang="ru-RU" altLang="ru-RU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sp>
        <p:nvSpPr>
          <p:cNvPr id="27668" name="TextBox 53"/>
          <p:cNvSpPr txBox="1">
            <a:spLocks noChangeArrowheads="1"/>
          </p:cNvSpPr>
          <p:nvPr/>
        </p:nvSpPr>
        <p:spPr bwMode="auto">
          <a:xfrm>
            <a:off x="5328948" y="2806098"/>
            <a:ext cx="42695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uk-UA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Загальна кількість процесорної потужності</a:t>
            </a:r>
            <a:endParaRPr lang="ru-RU" altLang="ru-RU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sp>
        <p:nvSpPr>
          <p:cNvPr id="27669" name="TextBox 54"/>
          <p:cNvSpPr txBox="1">
            <a:spLocks noChangeArrowheads="1"/>
          </p:cNvSpPr>
          <p:nvPr/>
        </p:nvSpPr>
        <p:spPr bwMode="auto">
          <a:xfrm>
            <a:off x="5338472" y="3354089"/>
            <a:ext cx="42600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uk-UA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Загальна кількість оперативної пам’яті</a:t>
            </a:r>
            <a:endParaRPr lang="ru-RU" altLang="ru-RU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sp>
        <p:nvSpPr>
          <p:cNvPr id="27670" name="TextBox 55"/>
          <p:cNvSpPr txBox="1">
            <a:spLocks noChangeArrowheads="1"/>
          </p:cNvSpPr>
          <p:nvPr/>
        </p:nvSpPr>
        <p:spPr bwMode="auto">
          <a:xfrm>
            <a:off x="5344822" y="3891407"/>
            <a:ext cx="42536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uk-UA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Загальна кількість активного сховища даних</a:t>
            </a:r>
            <a:endParaRPr lang="ru-RU" altLang="ru-RU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sp>
        <p:nvSpPr>
          <p:cNvPr id="27671" name="TextBox 56"/>
          <p:cNvSpPr txBox="1">
            <a:spLocks noChangeArrowheads="1"/>
          </p:cNvSpPr>
          <p:nvPr/>
        </p:nvSpPr>
        <p:spPr bwMode="auto">
          <a:xfrm>
            <a:off x="5354347" y="4438552"/>
            <a:ext cx="42441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uk-UA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Загальна кількість резервного сховища даних</a:t>
            </a:r>
            <a:endParaRPr lang="ru-RU" altLang="ru-RU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sp>
        <p:nvSpPr>
          <p:cNvPr id="27672" name="TextBox 57"/>
          <p:cNvSpPr txBox="1">
            <a:spLocks noChangeArrowheads="1"/>
          </p:cNvSpPr>
          <p:nvPr/>
        </p:nvSpPr>
        <p:spPr bwMode="auto">
          <a:xfrm>
            <a:off x="5354347" y="4989817"/>
            <a:ext cx="42441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uk-UA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Загальна потужність системи охолодження</a:t>
            </a:r>
            <a:endParaRPr lang="ru-RU" altLang="ru-RU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sp>
        <p:nvSpPr>
          <p:cNvPr id="27673" name="TextBox 58"/>
          <p:cNvSpPr txBox="1">
            <a:spLocks noChangeArrowheads="1"/>
          </p:cNvSpPr>
          <p:nvPr/>
        </p:nvSpPr>
        <p:spPr bwMode="auto">
          <a:xfrm>
            <a:off x="5354347" y="5426387"/>
            <a:ext cx="4487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uk-UA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Загальна потужність системи безперервного живлення</a:t>
            </a:r>
            <a:endParaRPr lang="ru-RU" altLang="ru-RU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pic>
        <p:nvPicPr>
          <p:cNvPr id="2765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7465" y="441325"/>
            <a:ext cx="62071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4" name="AutoShape 36" descr="Отображается файл &quot;IMG-20170517-WA0002.jpg&quot;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7665" name="AutoShape 38" descr="Отображается файл &quot;IMG-20170517-WA0002.jpg&quot;"/>
          <p:cNvSpPr>
            <a:spLocks noChangeAspect="1" noChangeArrowheads="1"/>
          </p:cNvSpPr>
          <p:nvPr/>
        </p:nvSpPr>
        <p:spPr bwMode="auto">
          <a:xfrm>
            <a:off x="1820863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60" name="TextBox 13"/>
          <p:cNvSpPr txBox="1">
            <a:spLocks noChangeArrowheads="1"/>
          </p:cNvSpPr>
          <p:nvPr/>
        </p:nvSpPr>
        <p:spPr bwMode="auto">
          <a:xfrm>
            <a:off x="10051186" y="1705522"/>
            <a:ext cx="1230313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16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uk-UA" altLang="ru-RU" sz="1600" b="1" spc="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19"/>
          <p:cNvSpPr txBox="1">
            <a:spLocks noChangeArrowheads="1"/>
          </p:cNvSpPr>
          <p:nvPr/>
        </p:nvSpPr>
        <p:spPr bwMode="auto">
          <a:xfrm>
            <a:off x="10051187" y="2263353"/>
            <a:ext cx="1230312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ru-RU" altLang="ru-RU" sz="16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1260</a:t>
            </a:r>
            <a:endParaRPr lang="uk-UA" altLang="ru-RU" sz="1600" b="1" spc="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76" name="TextBox 20"/>
          <p:cNvSpPr txBox="1">
            <a:spLocks noChangeArrowheads="1"/>
          </p:cNvSpPr>
          <p:nvPr/>
        </p:nvSpPr>
        <p:spPr bwMode="auto">
          <a:xfrm>
            <a:off x="9928751" y="2805163"/>
            <a:ext cx="14557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2176</a:t>
            </a:r>
            <a:r>
              <a:rPr lang="en-US" altLang="ru-RU" sz="16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 CPU</a:t>
            </a:r>
            <a:endParaRPr lang="uk-UA" altLang="ru-RU" sz="1600" b="1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sp>
        <p:nvSpPr>
          <p:cNvPr id="27677" name="TextBox 21"/>
          <p:cNvSpPr txBox="1">
            <a:spLocks noChangeArrowheads="1"/>
          </p:cNvSpPr>
          <p:nvPr/>
        </p:nvSpPr>
        <p:spPr bwMode="auto">
          <a:xfrm>
            <a:off x="10051187" y="3354091"/>
            <a:ext cx="12303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8286 ГБ</a:t>
            </a:r>
            <a:endParaRPr lang="uk-UA" altLang="ru-RU" sz="1600" b="1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sp>
        <p:nvSpPr>
          <p:cNvPr id="27678" name="TextBox 22"/>
          <p:cNvSpPr txBox="1">
            <a:spLocks noChangeArrowheads="1"/>
          </p:cNvSpPr>
          <p:nvPr/>
        </p:nvSpPr>
        <p:spPr bwMode="auto">
          <a:xfrm>
            <a:off x="10041464" y="3896666"/>
            <a:ext cx="1228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16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161,7 T</a:t>
            </a:r>
            <a:r>
              <a:rPr lang="ru-RU" altLang="ru-RU" sz="16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Б</a:t>
            </a:r>
            <a:endParaRPr lang="uk-UA" altLang="ru-RU" sz="1600" b="1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sp>
        <p:nvSpPr>
          <p:cNvPr id="27679" name="TextBox 23"/>
          <p:cNvSpPr txBox="1">
            <a:spLocks noChangeArrowheads="1"/>
          </p:cNvSpPr>
          <p:nvPr/>
        </p:nvSpPr>
        <p:spPr bwMode="auto">
          <a:xfrm>
            <a:off x="10034828" y="4441897"/>
            <a:ext cx="1228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96 ТБ</a:t>
            </a:r>
            <a:endParaRPr lang="uk-UA" altLang="ru-RU" sz="1600" b="1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sp>
        <p:nvSpPr>
          <p:cNvPr id="27680" name="TextBox 24"/>
          <p:cNvSpPr txBox="1">
            <a:spLocks noChangeArrowheads="1"/>
          </p:cNvSpPr>
          <p:nvPr/>
        </p:nvSpPr>
        <p:spPr bwMode="auto">
          <a:xfrm>
            <a:off x="10033241" y="4981708"/>
            <a:ext cx="12303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16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180 </a:t>
            </a:r>
            <a:r>
              <a:rPr lang="ru-RU" altLang="ru-RU" sz="16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кВт</a:t>
            </a:r>
            <a:endParaRPr lang="uk-UA" altLang="ru-RU" sz="1600" b="1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sp>
        <p:nvSpPr>
          <p:cNvPr id="27681" name="TextBox 25"/>
          <p:cNvSpPr txBox="1">
            <a:spLocks noChangeArrowheads="1"/>
          </p:cNvSpPr>
          <p:nvPr/>
        </p:nvSpPr>
        <p:spPr bwMode="auto">
          <a:xfrm>
            <a:off x="10047305" y="5525636"/>
            <a:ext cx="12303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16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320 </a:t>
            </a:r>
            <a:r>
              <a:rPr lang="ru-RU" altLang="ru-RU" sz="16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кВт</a:t>
            </a:r>
            <a:endParaRPr lang="uk-UA" altLang="ru-RU" sz="1600" b="1" dirty="0">
              <a:solidFill>
                <a:schemeClr val="bg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pic>
        <p:nvPicPr>
          <p:cNvPr id="36" name="Picture 40" descr="C:\Users\tkatch\Desktop\хлам\IMG-20170517-WA0003.jpg">
            <a:extLst>
              <a:ext uri="{FF2B5EF4-FFF2-40B4-BE49-F238E27FC236}">
                <a16:creationId xmlns:a16="http://schemas.microsoft.com/office/drawing/2014/main" id="{780E11F7-C268-4742-AEB9-99F0F324A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1871" y="3432947"/>
            <a:ext cx="4609272" cy="345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1" descr="C:\Users\tkatch\Desktop\хлам\IMG-20170517-WA0001.jpg">
            <a:extLst>
              <a:ext uri="{FF2B5EF4-FFF2-40B4-BE49-F238E27FC236}">
                <a16:creationId xmlns:a16="http://schemas.microsoft.com/office/drawing/2014/main" id="{D5619B83-EA86-774E-BCBB-EF208D7ED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9" y="-6623"/>
            <a:ext cx="4596852" cy="344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Заголовок 1">
            <a:extLst>
              <a:ext uri="{FF2B5EF4-FFF2-40B4-BE49-F238E27FC236}">
                <a16:creationId xmlns:a16="http://schemas.microsoft.com/office/drawing/2014/main" id="{34EC5A9A-B77B-3146-922E-AD2DED8B0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232" y="332065"/>
            <a:ext cx="5860256" cy="719138"/>
          </a:xfrm>
        </p:spPr>
        <p:txBody>
          <a:bodyPr/>
          <a:lstStyle/>
          <a:p>
            <a:pPr>
              <a:defRPr/>
            </a:pPr>
            <a:r>
              <a:rPr lang="uk-UA" alt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charset="-52"/>
                <a:ea typeface="+mn-ea"/>
                <a:cs typeface="+mn-cs"/>
              </a:rPr>
              <a:t>Міський дата-центр</a:t>
            </a:r>
            <a:endParaRPr lang="ru-RU" altLang="ru-RU" sz="3600" dirty="0">
              <a:solidFill>
                <a:schemeClr val="tx1">
                  <a:lumMod val="75000"/>
                  <a:lumOff val="25000"/>
                </a:schemeClr>
              </a:solidFill>
              <a:latin typeface="Gilroy ExtraBold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949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Рисунок 1">
            <a:extLst>
              <a:ext uri="{FF2B5EF4-FFF2-40B4-BE49-F238E27FC236}">
                <a16:creationId xmlns:a16="http://schemas.microsoft.com/office/drawing/2014/main" id="{26568FF9-FB8C-49DE-8799-B60BCF6E0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0" t="26949" r="19461" b="25558"/>
          <a:stretch>
            <a:fillRect/>
          </a:stretch>
        </p:blipFill>
        <p:spPr bwMode="auto">
          <a:xfrm>
            <a:off x="6389670" y="1644687"/>
            <a:ext cx="4956699" cy="287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Рисунок 5" descr="C:\Users\admin\Desktop\Overview_Microsoft-SharePoint-Server-MOSS.jpg">
            <a:extLst>
              <a:ext uri="{FF2B5EF4-FFF2-40B4-BE49-F238E27FC236}">
                <a16:creationId xmlns:a16="http://schemas.microsoft.com/office/drawing/2014/main" id="{894E1C22-635D-4920-BE92-BC53B9C55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26" y="1616196"/>
            <a:ext cx="2558871" cy="188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Рисунок 1">
            <a:extLst>
              <a:ext uri="{FF2B5EF4-FFF2-40B4-BE49-F238E27FC236}">
                <a16:creationId xmlns:a16="http://schemas.microsoft.com/office/drawing/2014/main" id="{E69C3460-2E01-4974-889A-56430097361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1613426"/>
            <a:ext cx="2487248" cy="175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41" descr="C:\Users\tkatch\Desktop\хлам\IMG-20170517-WA0001.jpg">
            <a:extLst>
              <a:ext uri="{FF2B5EF4-FFF2-40B4-BE49-F238E27FC236}">
                <a16:creationId xmlns:a16="http://schemas.microsoft.com/office/drawing/2014/main" id="{EE26483B-ABFF-43DF-9FBA-BEDDE97F4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87" y="4360336"/>
            <a:ext cx="2139726" cy="160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Рисунок 7" descr="image003">
            <a:extLst>
              <a:ext uri="{FF2B5EF4-FFF2-40B4-BE49-F238E27FC236}">
                <a16:creationId xmlns:a16="http://schemas.microsoft.com/office/drawing/2014/main" id="{1B127B11-04AE-4275-8446-B55D6CC94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1" y="3878536"/>
            <a:ext cx="2587746" cy="221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3" descr="C:\Users\User006\Desktop\omni channel icon blues3.png">
            <a:extLst>
              <a:ext uri="{FF2B5EF4-FFF2-40B4-BE49-F238E27FC236}">
                <a16:creationId xmlns:a16="http://schemas.microsoft.com/office/drawing/2014/main" id="{70926D0B-DD65-4913-AE13-EA244E3CA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87" y="4880498"/>
            <a:ext cx="1969605" cy="111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4" name="Picture 4" descr="http://thecloudserver.net/wp-content/uploads/2016/11/Microsoft-Hosted-Exchange.jpg">
            <a:extLst>
              <a:ext uri="{FF2B5EF4-FFF2-40B4-BE49-F238E27FC236}">
                <a16:creationId xmlns:a16="http://schemas.microsoft.com/office/drawing/2014/main" id="{25319268-1C31-41BC-A082-DC0BAC46F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590">
            <a:off x="3881899" y="3697899"/>
            <a:ext cx="1966307" cy="111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Рисунок 7">
            <a:extLst>
              <a:ext uri="{FF2B5EF4-FFF2-40B4-BE49-F238E27FC236}">
                <a16:creationId xmlns:a16="http://schemas.microsoft.com/office/drawing/2014/main" id="{CDC65734-D173-457E-A089-AAECCAD36C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70" y="4369861"/>
            <a:ext cx="2875527" cy="159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8017194A-DAEC-E44A-975B-E43731CE1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332065"/>
            <a:ext cx="8809038" cy="719138"/>
          </a:xfrm>
        </p:spPr>
        <p:txBody>
          <a:bodyPr/>
          <a:lstStyle/>
          <a:p>
            <a:pPr>
              <a:defRPr/>
            </a:pPr>
            <a:r>
              <a:rPr lang="uk-UA" alt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charset="-52"/>
                <a:ea typeface="+mn-ea"/>
                <a:cs typeface="+mn-cs"/>
              </a:rPr>
              <a:t>Міська хмара </a:t>
            </a:r>
            <a:endParaRPr lang="ru-RU" altLang="ru-RU" sz="3600" dirty="0">
              <a:solidFill>
                <a:schemeClr val="tx1">
                  <a:lumMod val="75000"/>
                  <a:lumOff val="25000"/>
                </a:schemeClr>
              </a:solidFill>
              <a:latin typeface="Gilroy ExtraBold" charset="-52"/>
              <a:ea typeface="+mn-ea"/>
              <a:cs typeface="+mn-cs"/>
            </a:endParaRP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3D8D50BC-30A2-2149-ACEF-A00428E64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6207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3">
            <a:extLst>
              <a:ext uri="{FF2B5EF4-FFF2-40B4-BE49-F238E27FC236}">
                <a16:creationId xmlns:a16="http://schemas.microsoft.com/office/drawing/2014/main" id="{985A98F3-1E4B-3A4D-998B-FD9988FF1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858" y="1244600"/>
            <a:ext cx="1272117" cy="4495800"/>
          </a:xfrm>
          <a:prstGeom prst="rect">
            <a:avLst/>
          </a:prstGeom>
          <a:solidFill>
            <a:srgbClr val="4FC0F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588A4EEF-5184-4B41-B08D-6E3AA30CC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925" y="1244600"/>
            <a:ext cx="2907140" cy="44958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1325"/>
            <a:ext cx="62071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Заголовок 2"/>
          <p:cNvSpPr txBox="1">
            <a:spLocks/>
          </p:cNvSpPr>
          <p:nvPr/>
        </p:nvSpPr>
        <p:spPr bwMode="auto">
          <a:xfrm>
            <a:off x="792506" y="90721"/>
            <a:ext cx="10764838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uk-UA" altLang="ru-RU" sz="3600" b="1" dirty="0">
                <a:solidFill>
                  <a:srgbClr val="333333"/>
                </a:solidFill>
                <a:latin typeface="Gilroy ExtraBold" pitchFamily="50" charset="-52"/>
              </a:rPr>
              <a:t>Мережева інфраструктура</a:t>
            </a:r>
            <a:endParaRPr lang="ru-RU" altLang="ru-RU" sz="3600" b="1" dirty="0">
              <a:solidFill>
                <a:srgbClr val="333333"/>
              </a:solidFill>
              <a:latin typeface="Gilroy ExtraBold" pitchFamily="50" charset="-52"/>
            </a:endParaRP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3D51DEF0-BECE-8B40-B3B5-F2E63B0C53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14" t="20657" r="21761" b="31374"/>
          <a:stretch/>
        </p:blipFill>
        <p:spPr bwMode="auto">
          <a:xfrm>
            <a:off x="927894" y="1225264"/>
            <a:ext cx="6419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я 9">
            <a:extLst>
              <a:ext uri="{FF2B5EF4-FFF2-40B4-BE49-F238E27FC236}">
                <a16:creationId xmlns:a16="http://schemas.microsoft.com/office/drawing/2014/main" id="{6E918A6D-934F-8144-A66B-CBB1885CE3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862612"/>
              </p:ext>
            </p:extLst>
          </p:nvPr>
        </p:nvGraphicFramePr>
        <p:xfrm>
          <a:off x="7762875" y="1363663"/>
          <a:ext cx="3971925" cy="4180067"/>
        </p:xfrm>
        <a:graphic>
          <a:graphicData uri="http://schemas.openxmlformats.org/drawingml/2006/table">
            <a:tbl>
              <a:tblPr/>
              <a:tblGrid>
                <a:gridCol w="270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2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31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 об'єктів підключення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Кількість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об'єктів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C0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69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Управління та департаменти культури/освіти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C0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65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Школи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424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C0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54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Медичні заклади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C0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Потенційно небезпечні об'єкти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C0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73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Світлофори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614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C0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65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Дитячі садки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479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C0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65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Інші управління РДА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C0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65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ЖЕК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C0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65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Керуюча компанія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C0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165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Заклади культури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362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C0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165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В'їзди/</a:t>
                      </a:r>
                      <a:r>
                        <a:rPr kumimoji="0" lang="uk-UA" alt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ви'їзди</a:t>
                      </a:r>
                      <a:r>
                        <a:rPr kumimoji="0" lang="uk-UA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 міста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Helvetica Neue LT W1G 55 Roman"/>
                          <a:ea typeface="Helvetica Neue LT W1G 55 Roman"/>
                          <a:cs typeface="Helvetica Neue LT W1G 55 Roman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C0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Прямоугольник 299">
            <a:extLst>
              <a:ext uri="{FF2B5EF4-FFF2-40B4-BE49-F238E27FC236}">
                <a16:creationId xmlns:a16="http://schemas.microsoft.com/office/drawing/2014/main" id="{F82075F8-01B2-FB45-B5DA-2E9D2A8FD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506" y="5951207"/>
            <a:ext cx="7400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ru-RU" altLang="uk-UA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Всього</a:t>
            </a:r>
            <a:r>
              <a:rPr lang="ru-RU" altLang="uk-UA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 </a:t>
            </a:r>
            <a:r>
              <a:rPr lang="ru-RU" altLang="uk-UA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понад</a:t>
            </a:r>
            <a:r>
              <a:rPr lang="ru-RU" altLang="uk-UA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 </a:t>
            </a:r>
            <a:r>
              <a:rPr lang="en-US" altLang="uk-UA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12</a:t>
            </a:r>
            <a:r>
              <a:rPr lang="ru-RU" altLang="uk-UA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00 км </a:t>
            </a:r>
            <a:r>
              <a:rPr lang="ru-RU" altLang="uk-UA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оптоволоконних</a:t>
            </a:r>
            <a:r>
              <a:rPr lang="ru-RU" altLang="uk-UA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 </a:t>
            </a:r>
            <a:r>
              <a:rPr lang="ru-RU" altLang="uk-UA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ліній</a:t>
            </a:r>
            <a:r>
              <a:rPr lang="ru-RU" altLang="uk-UA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 </a:t>
            </a:r>
            <a:r>
              <a:rPr lang="ru-RU" altLang="uk-UA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зв</a:t>
            </a:r>
            <a:r>
              <a:rPr lang="en-US" altLang="uk-UA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’</a:t>
            </a:r>
            <a:r>
              <a:rPr lang="ru-RU" altLang="uk-UA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</a:rPr>
              <a:t>язку</a:t>
            </a:r>
            <a:endParaRPr lang="ru-RU" altLang="uk-UA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333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2">
            <a:extLst>
              <a:ext uri="{FF2B5EF4-FFF2-40B4-BE49-F238E27FC236}">
                <a16:creationId xmlns:a16="http://schemas.microsoft.com/office/drawing/2014/main" id="{C929C269-FEF9-C94F-BF62-9881C071B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6207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Заголовок 2">
            <a:extLst>
              <a:ext uri="{FF2B5EF4-FFF2-40B4-BE49-F238E27FC236}">
                <a16:creationId xmlns:a16="http://schemas.microsoft.com/office/drawing/2014/main" id="{E37B254D-4F64-FD42-A6EB-A1FAD93F8871}"/>
              </a:ext>
            </a:extLst>
          </p:cNvPr>
          <p:cNvSpPr txBox="1">
            <a:spLocks/>
          </p:cNvSpPr>
          <p:nvPr/>
        </p:nvSpPr>
        <p:spPr bwMode="auto">
          <a:xfrm>
            <a:off x="777875" y="84138"/>
            <a:ext cx="10764838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alt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</a:rPr>
              <a:t>Система відеоспостереження 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EE3B6335-EF17-A94A-BE90-691C28544C3A}"/>
              </a:ext>
            </a:extLst>
          </p:cNvPr>
          <p:cNvGrpSpPr/>
          <p:nvPr/>
        </p:nvGrpSpPr>
        <p:grpSpPr>
          <a:xfrm>
            <a:off x="995203" y="1355524"/>
            <a:ext cx="10464353" cy="4963968"/>
            <a:chOff x="623807" y="1350964"/>
            <a:chExt cx="11834818" cy="5614068"/>
          </a:xfrm>
        </p:grpSpPr>
        <p:pic>
          <p:nvPicPr>
            <p:cNvPr id="42" name="Рисунок 19">
              <a:extLst>
                <a:ext uri="{FF2B5EF4-FFF2-40B4-BE49-F238E27FC236}">
                  <a16:creationId xmlns:a16="http://schemas.microsoft.com/office/drawing/2014/main" id="{BE27BF4B-831F-6442-BD2E-D5A0A612C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05" b="10458"/>
            <a:stretch>
              <a:fillRect/>
            </a:stretch>
          </p:blipFill>
          <p:spPr bwMode="auto">
            <a:xfrm>
              <a:off x="9018031" y="4824119"/>
              <a:ext cx="3023793" cy="1400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Рисунок 21">
              <a:extLst>
                <a:ext uri="{FF2B5EF4-FFF2-40B4-BE49-F238E27FC236}">
                  <a16:creationId xmlns:a16="http://schemas.microsoft.com/office/drawing/2014/main" id="{3D106EC8-5996-DF4C-A446-314CFA0D8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8"/>
            <a:stretch>
              <a:fillRect/>
            </a:stretch>
          </p:blipFill>
          <p:spPr bwMode="auto">
            <a:xfrm>
              <a:off x="9903744" y="2671763"/>
              <a:ext cx="2125387" cy="130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 4">
              <a:extLst>
                <a:ext uri="{FF2B5EF4-FFF2-40B4-BE49-F238E27FC236}">
                  <a16:creationId xmlns:a16="http://schemas.microsoft.com/office/drawing/2014/main" id="{688A353F-7990-9942-B4CD-F06F1D566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807" y="1489653"/>
              <a:ext cx="2607922" cy="730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ru-RU" sz="3600" b="1" dirty="0">
                  <a:solidFill>
                    <a:srgbClr val="4FC0F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 </a:t>
              </a:r>
              <a:r>
                <a:rPr lang="ru-RU" altLang="ru-RU" sz="3600" b="1" dirty="0">
                  <a:solidFill>
                    <a:srgbClr val="4FC0FC"/>
                  </a:solidFill>
                  <a:latin typeface="Arial" panose="020B0604020202020204" pitchFamily="34" charset="0"/>
                  <a:ea typeface="Helvetica Neue LT W1G 55 Roman"/>
                  <a:cs typeface="Arial" panose="020B0604020202020204" pitchFamily="34" charset="0"/>
                </a:rPr>
                <a:t>7</a:t>
              </a:r>
              <a:r>
                <a:rPr lang="ru-RU" altLang="ru-RU" sz="3600" dirty="0">
                  <a:solidFill>
                    <a:srgbClr val="4FC0FC"/>
                  </a:solidFill>
                  <a:latin typeface="Arial" panose="020B0604020202020204" pitchFamily="34" charset="0"/>
                  <a:ea typeface="Helvetica Neue LT W1G 55 Roman"/>
                  <a:cs typeface="Arial" panose="020B0604020202020204" pitchFamily="34" charset="0"/>
                </a:rPr>
                <a:t>000</a:t>
              </a:r>
              <a:endParaRPr lang="en-US" altLang="ru-RU" sz="3600" dirty="0">
                <a:solidFill>
                  <a:srgbClr val="4FC0FC"/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endParaRPr>
            </a:p>
          </p:txBody>
        </p:sp>
        <p:sp>
          <p:nvSpPr>
            <p:cNvPr id="45" name="TextBox 38">
              <a:extLst>
                <a:ext uri="{FF2B5EF4-FFF2-40B4-BE49-F238E27FC236}">
                  <a16:creationId xmlns:a16="http://schemas.microsoft.com/office/drawing/2014/main" id="{567C5F61-AA22-FF43-9616-588C265513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5816" y="1524668"/>
              <a:ext cx="3445405" cy="66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uk-UA" altLang="uk-UA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Helvetica Neue LT W1G 55 Roman"/>
                  <a:cs typeface="Arial" panose="020B0604020202020204" pitchFamily="34" charset="0"/>
                </a:rPr>
                <a:t>Працює камер </a:t>
              </a:r>
            </a:p>
            <a:p>
              <a:pPr eaLnBrk="1" hangingPunct="1"/>
              <a:r>
                <a:rPr lang="uk-UA" altLang="uk-UA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Helvetica Neue LT W1G 55 Roman"/>
                  <a:cs typeface="Arial" panose="020B0604020202020204" pitchFamily="34" charset="0"/>
                </a:rPr>
                <a:t>у Києві</a:t>
              </a:r>
              <a:endParaRPr lang="en-US" alt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Рисунок 33">
              <a:extLst>
                <a:ext uri="{FF2B5EF4-FFF2-40B4-BE49-F238E27FC236}">
                  <a16:creationId xmlns:a16="http://schemas.microsoft.com/office/drawing/2014/main" id="{54072414-E77A-C44C-B190-FD3EB77CD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9213" y="1350964"/>
              <a:ext cx="1030153" cy="136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Рисунок 34">
              <a:extLst>
                <a:ext uri="{FF2B5EF4-FFF2-40B4-BE49-F238E27FC236}">
                  <a16:creationId xmlns:a16="http://schemas.microsoft.com/office/drawing/2014/main" id="{A17A7822-D0BD-F043-9510-591AA1576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4919" y="2705100"/>
              <a:ext cx="922217" cy="1354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Box 3">
              <a:extLst>
                <a:ext uri="{FF2B5EF4-FFF2-40B4-BE49-F238E27FC236}">
                  <a16:creationId xmlns:a16="http://schemas.microsoft.com/office/drawing/2014/main" id="{8F6EA5E0-49F4-794F-9962-34D1F30ECE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7926" y="2766219"/>
              <a:ext cx="953965" cy="292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uk-UA" altLang="ru-RU" sz="108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Сховище</a:t>
              </a:r>
            </a:p>
          </p:txBody>
        </p:sp>
        <p:sp>
          <p:nvSpPr>
            <p:cNvPr id="49" name="Rectangle 4">
              <a:extLst>
                <a:ext uri="{FF2B5EF4-FFF2-40B4-BE49-F238E27FC236}">
                  <a16:creationId xmlns:a16="http://schemas.microsoft.com/office/drawing/2014/main" id="{550B6986-F96D-F642-B914-C27A696F3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942" y="1524462"/>
              <a:ext cx="1595230" cy="66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uk-UA" alt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Helvetica Neue LT W1G 55 Roman"/>
                  <a:cs typeface="Arial" panose="020B0604020202020204" pitchFamily="34" charset="0"/>
                </a:rPr>
                <a:t>Міський</a:t>
              </a:r>
              <a:r>
                <a:rPr lang="en-US" alt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Helvetica Neue LT W1G 55 Roman"/>
                  <a:cs typeface="Arial" panose="020B0604020202020204" pitchFamily="34" charset="0"/>
                </a:rPr>
                <a:t> Data </a:t>
              </a:r>
              <a:r>
                <a:rPr lang="uk-UA" alt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Helvetica Neue LT W1G 55 Roman"/>
                  <a:cs typeface="Arial" panose="020B0604020202020204" pitchFamily="34" charset="0"/>
                </a:rPr>
                <a:t>Центр</a:t>
              </a:r>
              <a:endParaRPr lang="en-US" alt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endParaRPr>
            </a:p>
          </p:txBody>
        </p:sp>
        <p:sp>
          <p:nvSpPr>
            <p:cNvPr id="50" name="Rectangle 4">
              <a:extLst>
                <a:ext uri="{FF2B5EF4-FFF2-40B4-BE49-F238E27FC236}">
                  <a16:creationId xmlns:a16="http://schemas.microsoft.com/office/drawing/2014/main" id="{2DD4B958-F270-6444-B1C2-4DF796606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1286" y="3990242"/>
              <a:ext cx="2947339" cy="66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uk-UA" alt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Helvetica Neue LT W1G 55 Roman"/>
                  <a:cs typeface="Arial" panose="020B0604020202020204" pitchFamily="34" charset="0"/>
                </a:rPr>
                <a:t>Камери на соціальних об’єктах</a:t>
              </a:r>
              <a:endParaRPr lang="en-US" alt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endParaRPr>
            </a:p>
          </p:txBody>
        </p:sp>
        <p:sp>
          <p:nvSpPr>
            <p:cNvPr id="51" name="Rectangle 4">
              <a:extLst>
                <a:ext uri="{FF2B5EF4-FFF2-40B4-BE49-F238E27FC236}">
                  <a16:creationId xmlns:a16="http://schemas.microsoft.com/office/drawing/2014/main" id="{C4DDC5FE-6A99-274D-A7BA-12D0D57CE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8031" y="6303673"/>
              <a:ext cx="3023794" cy="661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uk-UA" alt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Helvetica Neue LT W1G 55 Roman"/>
                  <a:cs typeface="Arial" panose="020B0604020202020204" pitchFamily="34" charset="0"/>
                </a:rPr>
                <a:t>Моніторингові зали ГУ СБУ</a:t>
              </a:r>
              <a:endParaRPr lang="en-US" alt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endParaRPr>
            </a:p>
          </p:txBody>
        </p:sp>
        <p:sp>
          <p:nvSpPr>
            <p:cNvPr id="52" name="Rectangle 4">
              <a:extLst>
                <a:ext uri="{FF2B5EF4-FFF2-40B4-BE49-F238E27FC236}">
                  <a16:creationId xmlns:a16="http://schemas.microsoft.com/office/drawing/2014/main" id="{DB937D4C-39F9-9E43-B01C-27F578F61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284" y="6290966"/>
              <a:ext cx="2685699" cy="661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uk-UA" alt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Helvetica Neue LT W1G 55 Roman"/>
                  <a:cs typeface="Arial" panose="020B0604020202020204" pitchFamily="34" charset="0"/>
                </a:rPr>
                <a:t>Моніторингові зали КМДА</a:t>
              </a:r>
              <a:endParaRPr lang="en-US" alt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endParaRPr>
            </a:p>
          </p:txBody>
        </p:sp>
        <p:sp>
          <p:nvSpPr>
            <p:cNvPr id="53" name="Rectangle 4">
              <a:extLst>
                <a:ext uri="{FF2B5EF4-FFF2-40B4-BE49-F238E27FC236}">
                  <a16:creationId xmlns:a16="http://schemas.microsoft.com/office/drawing/2014/main" id="{D605F9BE-0FCC-8A49-811C-837A9BCDF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807" y="6294142"/>
              <a:ext cx="3207919" cy="661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uk-UA" alt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Helvetica Neue LT W1G 55 Roman"/>
                  <a:cs typeface="Arial" panose="020B0604020202020204" pitchFamily="34" charset="0"/>
                </a:rPr>
                <a:t>Моніторингові зали </a:t>
              </a:r>
            </a:p>
            <a:p>
              <a:pPr algn="ctr" eaLnBrk="1" hangingPunct="1"/>
              <a:r>
                <a:rPr lang="uk-UA" alt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Helvetica Neue LT W1G 55 Roman"/>
                  <a:cs typeface="Arial" panose="020B0604020202020204" pitchFamily="34" charset="0"/>
                </a:rPr>
                <a:t>НП</a:t>
              </a:r>
              <a:endParaRPr lang="en-US" alt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endParaRPr>
            </a:p>
          </p:txBody>
        </p:sp>
        <p:sp>
          <p:nvSpPr>
            <p:cNvPr id="54" name="Rectangle 4">
              <a:extLst>
                <a:ext uri="{FF2B5EF4-FFF2-40B4-BE49-F238E27FC236}">
                  <a16:creationId xmlns:a16="http://schemas.microsoft.com/office/drawing/2014/main" id="{C2F25E97-7A22-444A-991E-5FDC92DFC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886" y="4197350"/>
              <a:ext cx="2885699" cy="382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uk-UA" alt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Helvetica Neue LT W1G 55 Roman"/>
                  <a:cs typeface="Arial" panose="020B0604020202020204" pitchFamily="34" charset="0"/>
                </a:rPr>
                <a:t>Камери на вулицях</a:t>
              </a:r>
              <a:endParaRPr lang="en-US" alt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 LT W1G 55 Roman"/>
                <a:cs typeface="Arial" panose="020B0604020202020204" pitchFamily="34" charset="0"/>
              </a:endParaRPr>
            </a:p>
          </p:txBody>
        </p:sp>
        <p:pic>
          <p:nvPicPr>
            <p:cNvPr id="55" name="Рисунок 20">
              <a:extLst>
                <a:ext uri="{FF2B5EF4-FFF2-40B4-BE49-F238E27FC236}">
                  <a16:creationId xmlns:a16="http://schemas.microsoft.com/office/drawing/2014/main" id="{A0311B0D-BF3E-D841-8236-C111598E8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17"/>
            <a:stretch>
              <a:fillRect/>
            </a:stretch>
          </p:blipFill>
          <p:spPr bwMode="auto">
            <a:xfrm>
              <a:off x="788886" y="2613025"/>
              <a:ext cx="2885699" cy="149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Рисунок 18">
              <a:extLst>
                <a:ext uri="{FF2B5EF4-FFF2-40B4-BE49-F238E27FC236}">
                  <a16:creationId xmlns:a16="http://schemas.microsoft.com/office/drawing/2014/main" id="{9A8A342D-401B-8B48-AE1A-788FBED1C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62" b="10997"/>
            <a:stretch>
              <a:fillRect/>
            </a:stretch>
          </p:blipFill>
          <p:spPr bwMode="auto">
            <a:xfrm>
              <a:off x="787298" y="4871744"/>
              <a:ext cx="2887287" cy="1352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Рисунок 17">
              <a:extLst>
                <a:ext uri="{FF2B5EF4-FFF2-40B4-BE49-F238E27FC236}">
                  <a16:creationId xmlns:a16="http://schemas.microsoft.com/office/drawing/2014/main" id="{98873669-F7D3-8443-9DAD-3441FF321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55"/>
            <a:stretch>
              <a:fillRect/>
            </a:stretch>
          </p:blipFill>
          <p:spPr bwMode="auto">
            <a:xfrm>
              <a:off x="5061284" y="4866980"/>
              <a:ext cx="2685699" cy="1347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47C7FCC9-F1BA-B546-B486-0B13216EB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467976" y="2958361"/>
              <a:ext cx="1895591" cy="1156442"/>
            </a:xfrm>
            <a:prstGeom prst="rect">
              <a:avLst/>
            </a:prstGeom>
          </p:spPr>
        </p:pic>
        <p:sp>
          <p:nvSpPr>
            <p:cNvPr id="59" name="TextBox 2">
              <a:extLst>
                <a:ext uri="{FF2B5EF4-FFF2-40B4-BE49-F238E27FC236}">
                  <a16:creationId xmlns:a16="http://schemas.microsoft.com/office/drawing/2014/main" id="{71D7D4C1-2F6A-4044-8B87-E1F9104504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9893" y="3360744"/>
              <a:ext cx="1748471" cy="542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lang="en-US" altLang="ru-RU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Cloud</a:t>
              </a:r>
            </a:p>
            <a:p>
              <a:pPr algn="ctr">
                <a:lnSpc>
                  <a:spcPts val="1500"/>
                </a:lnSpc>
              </a:pPr>
              <a:r>
                <a:rPr lang="uk-UA" altLang="ru-RU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платформа</a:t>
              </a:r>
            </a:p>
          </p:txBody>
        </p:sp>
      </p:grpSp>
      <p:pic>
        <p:nvPicPr>
          <p:cNvPr id="60" name="Picture 2">
            <a:extLst>
              <a:ext uri="{FF2B5EF4-FFF2-40B4-BE49-F238E27FC236}">
                <a16:creationId xmlns:a16="http://schemas.microsoft.com/office/drawing/2014/main" id="{D414E749-F38A-B044-A7CA-F7728C132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471" y="1371600"/>
            <a:ext cx="848773" cy="72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E8A94AA4-6790-4F4E-A913-81EC13625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607" y="2712406"/>
            <a:ext cx="265810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302892ED-186A-5240-B8D3-DEE5B8573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007258" y="2188094"/>
            <a:ext cx="265810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F8D274CB-AA88-C84D-934A-3EB794C54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48780" y="1457566"/>
            <a:ext cx="265810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B299D2AF-D445-3846-A4E3-2F2AA091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23215" y="2151925"/>
            <a:ext cx="265810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12B65F4F-2D21-B14E-9BAB-E03BF1580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192" y="4806962"/>
            <a:ext cx="265810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AEF14A82-9200-224D-9E8E-FEEB689EC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72858" y="4819795"/>
            <a:ext cx="265810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6F8A8105-7568-9B47-ACC4-BEE09D200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3094" y="3869670"/>
            <a:ext cx="265810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Rectangle 4">
            <a:extLst>
              <a:ext uri="{FF2B5EF4-FFF2-40B4-BE49-F238E27FC236}">
                <a16:creationId xmlns:a16="http://schemas.microsoft.com/office/drawing/2014/main" id="{F8C827BB-8EF0-244F-A4D0-D45077A62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7786" y="3850387"/>
            <a:ext cx="966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b="1" dirty="0">
                <a:solidFill>
                  <a:srgbClr val="4FC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9.6</a:t>
            </a:r>
          </a:p>
        </p:txBody>
      </p:sp>
      <p:sp>
        <p:nvSpPr>
          <p:cNvPr id="69" name="Rectangle 4">
            <a:extLst>
              <a:ext uri="{FF2B5EF4-FFF2-40B4-BE49-F238E27FC236}">
                <a16:creationId xmlns:a16="http://schemas.microsoft.com/office/drawing/2014/main" id="{36C22611-E9CD-4847-9AD3-A86773743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7449" y="1964052"/>
            <a:ext cx="1209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b="1" dirty="0">
                <a:solidFill>
                  <a:srgbClr val="4FC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ru-RU" b="1" dirty="0">
                <a:solidFill>
                  <a:srgbClr val="4FC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b="1" dirty="0">
                <a:solidFill>
                  <a:srgbClr val="4FC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000</a:t>
            </a:r>
            <a:endParaRPr lang="en-US" altLang="ru-RU" b="1" dirty="0">
              <a:solidFill>
                <a:srgbClr val="4FC0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13">
            <a:extLst>
              <a:ext uri="{FF2B5EF4-FFF2-40B4-BE49-F238E27FC236}">
                <a16:creationId xmlns:a16="http://schemas.microsoft.com/office/drawing/2014/main" id="{B33DDFE6-6037-CE40-A821-A98DACD0F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325" y="3935600"/>
            <a:ext cx="1664449" cy="45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ru-RU" altLang="uk-U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Пета-</a:t>
            </a:r>
            <a:r>
              <a:rPr lang="ru-RU" altLang="uk-UA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байтів</a:t>
            </a:r>
            <a:r>
              <a:rPr lang="ru-RU" altLang="uk-U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сховища</a:t>
            </a:r>
            <a:endParaRPr lang="ru-RU" altLang="uk-UA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altLang="ru-RU" sz="5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uk-UA" altLang="ru-RU" sz="5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</p:txBody>
      </p:sp>
      <p:sp>
        <p:nvSpPr>
          <p:cNvPr id="71" name="TextBox 14">
            <a:extLst>
              <a:ext uri="{FF2B5EF4-FFF2-40B4-BE49-F238E27FC236}">
                <a16:creationId xmlns:a16="http://schemas.microsoft.com/office/drawing/2014/main" id="{CAA9E5DF-EFC6-6048-A94B-F738BCC61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048" y="2239493"/>
            <a:ext cx="2480452" cy="63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ru-RU" altLang="uk-U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Камер </a:t>
            </a:r>
            <a:r>
              <a:rPr lang="ru-RU" altLang="uk-UA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</a:t>
            </a:r>
            <a:r>
              <a:rPr lang="ru-RU" altLang="uk-U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одночасно</a:t>
            </a:r>
            <a:r>
              <a:rPr lang="ru-RU" altLang="uk-U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бути </a:t>
            </a:r>
            <a:r>
              <a:rPr lang="ru-RU" altLang="uk-UA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підключено</a:t>
            </a:r>
            <a:r>
              <a:rPr lang="ru-RU" altLang="uk-U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altLang="uk-UA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системи</a:t>
            </a:r>
            <a:endParaRPr lang="ru-RU" altLang="uk-UA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altLang="ru-RU" sz="5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uk-UA" altLang="ru-RU" sz="5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Helvetica Neue LT W1G 55 Roman"/>
              <a:cs typeface="Arial" panose="020B0604020202020204" pitchFamily="34" charset="0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:a16="http://schemas.microsoft.com/office/drawing/2014/main" id="{5A937B53-CBFC-1A46-8CC2-FD2F2C86A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7062" y="3856409"/>
            <a:ext cx="8683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b="1" dirty="0">
                <a:solidFill>
                  <a:srgbClr val="4FC0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3" name="TextBox 15">
            <a:extLst>
              <a:ext uri="{FF2B5EF4-FFF2-40B4-BE49-F238E27FC236}">
                <a16:creationId xmlns:a16="http://schemas.microsoft.com/office/drawing/2014/main" id="{1ACEABC3-8544-184A-B6F4-C0CE733FB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7734" y="3932690"/>
            <a:ext cx="996950" cy="26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uk-UA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Днів</a:t>
            </a:r>
            <a:r>
              <a:rPr lang="ru-RU" altLang="uk-UA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архіву</a:t>
            </a:r>
            <a:endParaRPr lang="ru-RU" altLang="uk-UA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8">
            <a:extLst>
              <a:ext uri="{FF2B5EF4-FFF2-40B4-BE49-F238E27FC236}">
                <a16:creationId xmlns:a16="http://schemas.microsoft.com/office/drawing/2014/main" id="{7B39ADB9-536A-0F4A-AFEA-3BCE3D394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710" y="3235915"/>
            <a:ext cx="1664449" cy="5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uk-UA" altLang="uk-UA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Захищена мережа </a:t>
            </a:r>
            <a:r>
              <a:rPr lang="en-US" altLang="uk-UA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MPLS </a:t>
            </a:r>
            <a:r>
              <a:rPr lang="uk-UA" altLang="uk-UA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можливості доступу ззовні</a:t>
            </a:r>
            <a:endParaRPr lang="uk-UA" altLang="ru-RU" sz="9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090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4349D9E-EE16-42D4-BD80-30F661F40153}"/>
              </a:ext>
            </a:extLst>
          </p:cNvPr>
          <p:cNvSpPr txBox="1"/>
          <p:nvPr/>
        </p:nvSpPr>
        <p:spPr>
          <a:xfrm>
            <a:off x="3984625" y="1103313"/>
            <a:ext cx="2381250" cy="414337"/>
          </a:xfrm>
          <a:prstGeom prst="rect">
            <a:avLst/>
          </a:prstGeom>
          <a:noFill/>
        </p:spPr>
        <p:txBody>
          <a:bodyPr lIns="0" anchor="ctr">
            <a:spAutoFit/>
          </a:bodyPr>
          <a:lstStyle/>
          <a:p>
            <a:pPr>
              <a:defRPr/>
            </a:pPr>
            <a:endParaRPr lang="ru-RU" sz="2100" b="1" cap="all" dirty="0">
              <a:solidFill>
                <a:srgbClr val="009999"/>
              </a:solidFill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0243" name="Прямокутник 2">
            <a:extLst>
              <a:ext uri="{FF2B5EF4-FFF2-40B4-BE49-F238E27FC236}">
                <a16:creationId xmlns:a16="http://schemas.microsoft.com/office/drawing/2014/main" id="{FA8A517A-AEE8-4E5F-A43B-532DA8551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628638"/>
            <a:ext cx="7032396" cy="18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2063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822325" indent="-285750"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Відео-стіна для відображення зведеної аналітичної інформації</a:t>
            </a:r>
          </a:p>
          <a:p>
            <a:pPr marL="822325" indent="-285750"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Робочі місця диспетчерів</a:t>
            </a:r>
          </a:p>
          <a:p>
            <a:pPr marL="822325" indent="-285750"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для проведення нарад</a:t>
            </a:r>
          </a:p>
          <a:p>
            <a:pPr marL="822325" indent="-285750"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 до 729 транспортних засобів, під’єднаних до системи (в тому числі 350 одиниць снігоприбиральної техніки)</a:t>
            </a:r>
          </a:p>
          <a:p>
            <a:pPr marL="822325" indent="-285750"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 до 7 тисяч камер системи відеоспостереження</a:t>
            </a:r>
          </a:p>
          <a:p>
            <a:pPr marL="617537" indent="-285750" algn="just">
              <a:lnSpc>
                <a:spcPct val="120000"/>
              </a:lnSpc>
              <a:buFont typeface="Wingdings" pitchFamily="2" charset="2"/>
              <a:buChar char="§"/>
              <a:defRPr/>
            </a:pPr>
            <a:endParaRPr lang="uk-UA" altLang="ru-UA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24DAE7E-859C-0E4E-9F17-B4DB4792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55" y="294363"/>
            <a:ext cx="5949950" cy="129671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alt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charset="-52"/>
                <a:ea typeface="+mn-ea"/>
                <a:cs typeface="+mn-cs"/>
              </a:rPr>
              <a:t>Єдиний диспетчерський центр</a:t>
            </a:r>
            <a:r>
              <a:rPr lang="en-US" alt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charset="-52"/>
                <a:ea typeface="+mn-ea"/>
                <a:cs typeface="+mn-cs"/>
              </a:rPr>
              <a:t> </a:t>
            </a:r>
            <a:r>
              <a:rPr lang="uk-UA" alt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charset="-52"/>
                <a:ea typeface="+mn-ea"/>
                <a:cs typeface="+mn-cs"/>
              </a:rPr>
              <a:t>для муніципального транспорту </a:t>
            </a:r>
            <a:endParaRPr lang="ru-RU" altLang="ru-RU" sz="3600" dirty="0">
              <a:solidFill>
                <a:schemeClr val="tx1">
                  <a:lumMod val="75000"/>
                  <a:lumOff val="25000"/>
                </a:schemeClr>
              </a:solidFill>
              <a:latin typeface="Gilroy ExtraBold" charset="-52"/>
              <a:ea typeface="+mn-ea"/>
              <a:cs typeface="+mn-cs"/>
            </a:endParaRP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AF0F79DB-034C-504E-ACC4-EC4AAB324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372"/>
            <a:ext cx="620713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CEEE4F-CA0B-EA49-BC72-AE4AB1A751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57" b="7701"/>
          <a:stretch/>
        </p:blipFill>
        <p:spPr>
          <a:xfrm>
            <a:off x="7369957" y="3279803"/>
            <a:ext cx="4807937" cy="3584792"/>
          </a:xfrm>
          <a:prstGeom prst="rect">
            <a:avLst/>
          </a:prstGeom>
        </p:spPr>
      </p:pic>
      <p:sp>
        <p:nvSpPr>
          <p:cNvPr id="19" name="Rectangle 4">
            <a:extLst>
              <a:ext uri="{FF2B5EF4-FFF2-40B4-BE49-F238E27FC236}">
                <a16:creationId xmlns:a16="http://schemas.microsoft.com/office/drawing/2014/main" id="{64B394E7-6805-4B61-BCB8-52A42CBFE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5676" y="3046993"/>
            <a:ext cx="1958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sz="4400" b="1" dirty="0">
                <a:solidFill>
                  <a:srgbClr val="00C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729</a:t>
            </a: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52460B26-7DB9-45B7-A845-73A6FA36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474" y="2059426"/>
            <a:ext cx="22891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uk-UA" altLang="ru-RU" sz="4400" b="1" dirty="0">
                <a:solidFill>
                  <a:srgbClr val="00C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1 211</a:t>
            </a:r>
            <a:endParaRPr lang="en-US" altLang="ru-RU" sz="4400" b="1" dirty="0">
              <a:solidFill>
                <a:srgbClr val="00C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кутник 2">
            <a:extLst>
              <a:ext uri="{FF2B5EF4-FFF2-40B4-BE49-F238E27FC236}">
                <a16:creationId xmlns:a16="http://schemas.microsoft.com/office/drawing/2014/main" id="{73064D20-7861-FD41-AB9A-5ACB19695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9174" y="2106637"/>
            <a:ext cx="4598988" cy="58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2063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36575" indent="0" algn="just">
              <a:lnSpc>
                <a:spcPct val="12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GPS-</a:t>
            </a:r>
            <a:r>
              <a:rPr lang="uk-UA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трекерів</a:t>
            </a:r>
            <a:r>
              <a:rPr lang="uk-UA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встановлено на пасажирському транспорті в Києві. </a:t>
            </a:r>
          </a:p>
        </p:txBody>
      </p:sp>
      <p:sp>
        <p:nvSpPr>
          <p:cNvPr id="18" name="Прямокутник 2">
            <a:extLst>
              <a:ext uri="{FF2B5EF4-FFF2-40B4-BE49-F238E27FC236}">
                <a16:creationId xmlns:a16="http://schemas.microsoft.com/office/drawing/2014/main" id="{17942AA1-EC9A-464E-8565-0673FF44C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8062" y="2983196"/>
            <a:ext cx="4807937" cy="110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2063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36575" indent="0" algn="just">
              <a:lnSpc>
                <a:spcPct val="12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GPS-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трекерів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встановлено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комунальну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техніку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яка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використовується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Києві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тому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числі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снігозбиральну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техніку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пересуванням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якої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можна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спостерігати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окремому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сайті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uk-UA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B85AE6-C441-46F5-B901-1FE138394E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000" t="14020" b="6435"/>
          <a:stretch/>
        </p:blipFill>
        <p:spPr>
          <a:xfrm>
            <a:off x="6273840" y="149197"/>
            <a:ext cx="5904054" cy="310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395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2709</TotalTime>
  <Words>980</Words>
  <Application>Microsoft Office PowerPoint</Application>
  <PresentationFormat>Широкоэкранный</PresentationFormat>
  <Paragraphs>264</Paragraphs>
  <Slides>26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41" baseType="lpstr">
      <vt:lpstr>Arial</vt:lpstr>
      <vt:lpstr>Calibri</vt:lpstr>
      <vt:lpstr>Open Sans Bold</vt:lpstr>
      <vt:lpstr>Helvetica Neue</vt:lpstr>
      <vt:lpstr>Century Gothic</vt:lpstr>
      <vt:lpstr>DengXian</vt:lpstr>
      <vt:lpstr>HelveticaNeueLT W1G 65 Md</vt:lpstr>
      <vt:lpstr>Gilroy ExtraBold</vt:lpstr>
      <vt:lpstr>Gilroy Bold</vt:lpstr>
      <vt:lpstr>Wingdings</vt:lpstr>
      <vt:lpstr>DengXian</vt:lpstr>
      <vt:lpstr>Helvetica Neue LT W1G 55 Roman</vt:lpstr>
      <vt:lpstr>Calibri Light</vt:lpstr>
      <vt:lpstr>Montserrat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Міський дата-центр</vt:lpstr>
      <vt:lpstr>Міська хмара </vt:lpstr>
      <vt:lpstr>Презентация PowerPoint</vt:lpstr>
      <vt:lpstr>Презентация PowerPoint</vt:lpstr>
      <vt:lpstr>Єдиний диспетчерський центр для муніципального транспорту </vt:lpstr>
      <vt:lpstr>Визначення  часу прибуття  транспорту</vt:lpstr>
      <vt:lpstr>Електронний  квиток</vt:lpstr>
      <vt:lpstr>Особистий кабінет киянина</vt:lpstr>
      <vt:lpstr>Картка киянина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KYIV SMART CITY SCHOOL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Семенюк Яна Ігорівна</dc:creator>
  <cp:lastModifiedBy>Шлапацька Оксана Романівна</cp:lastModifiedBy>
  <cp:revision>192</cp:revision>
  <dcterms:created xsi:type="dcterms:W3CDTF">2019-05-16T08:53:53Z</dcterms:created>
  <dcterms:modified xsi:type="dcterms:W3CDTF">2019-06-03T07:15:56Z</dcterms:modified>
</cp:coreProperties>
</file>